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notesMasterIdLst>
    <p:notesMasterId r:id="rId34"/>
  </p:notesMasterIdLst>
  <p:sldIdLst>
    <p:sldId id="294" r:id="rId2"/>
    <p:sldId id="295" r:id="rId3"/>
    <p:sldId id="296" r:id="rId4"/>
    <p:sldId id="291" r:id="rId5"/>
    <p:sldId id="35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4" r:id="rId15"/>
    <p:sldId id="306" r:id="rId16"/>
    <p:sldId id="352" r:id="rId17"/>
    <p:sldId id="353" r:id="rId18"/>
    <p:sldId id="354" r:id="rId19"/>
    <p:sldId id="355" r:id="rId20"/>
    <p:sldId id="356" r:id="rId21"/>
    <p:sldId id="366" r:id="rId22"/>
    <p:sldId id="357" r:id="rId23"/>
    <p:sldId id="358" r:id="rId24"/>
    <p:sldId id="359" r:id="rId25"/>
    <p:sldId id="360" r:id="rId26"/>
    <p:sldId id="367" r:id="rId27"/>
    <p:sldId id="361" r:id="rId28"/>
    <p:sldId id="362" r:id="rId29"/>
    <p:sldId id="363" r:id="rId30"/>
    <p:sldId id="364" r:id="rId31"/>
    <p:sldId id="308" r:id="rId32"/>
    <p:sldId id="365" r:id="rId33"/>
  </p:sldIdLst>
  <p:sldSz cx="12192000" cy="6858000"/>
  <p:notesSz cx="7102475" cy="9388475"/>
  <p:custShowLst>
    <p:custShow name="Module Two" id="0">
      <p:sldLst/>
    </p:custShow>
    <p:custShow name="Module Three SAtages of change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3"/>
        <p:sld r:id="rId24"/>
        <p:sld r:id="rId25"/>
        <p:sld r:id="rId28"/>
        <p:sld r:id="rId29"/>
        <p:sld r:id="rId30"/>
        <p:sld r:id="rId31"/>
        <p:sld r:id="rId3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92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89540" autoAdjust="0"/>
  </p:normalViewPr>
  <p:slideViewPr>
    <p:cSldViewPr>
      <p:cViewPr varScale="1">
        <p:scale>
          <a:sx n="66" d="100"/>
          <a:sy n="66" d="100"/>
        </p:scale>
        <p:origin x="68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slide" Target="../slides/slide28.xml"/><Relationship Id="rId1" Type="http://schemas.openxmlformats.org/officeDocument/2006/relationships/slide" Target="../slides/slide29.xml"/><Relationship Id="rId4" Type="http://schemas.openxmlformats.org/officeDocument/2006/relationships/image" Target="../media/image2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25.xml"/><Relationship Id="rId1" Type="http://schemas.openxmlformats.org/officeDocument/2006/relationships/slide" Target="../slides/slide24.xml"/><Relationship Id="rId4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2AC0A-D072-4C2D-BD64-40E7A09714B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7ED29-B860-468D-9519-B2BCDAC3428F}">
      <dgm:prSet/>
      <dgm:spPr>
        <a:pattFill prst="pct2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>
          <a:glow rad="635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pPr rtl="0"/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Engagement</a:t>
          </a:r>
        </a:p>
      </dgm:t>
    </dgm:pt>
    <dgm:pt modelId="{0B9E3BF0-6CF7-4B27-9574-64E2E86D8D61}" type="parTrans" cxnId="{6F8AA87D-0578-4704-B634-BA3084C6D809}">
      <dgm:prSet/>
      <dgm:spPr/>
      <dgm:t>
        <a:bodyPr/>
        <a:lstStyle/>
        <a:p>
          <a:endParaRPr lang="en-US"/>
        </a:p>
      </dgm:t>
    </dgm:pt>
    <dgm:pt modelId="{E642EDC6-9A1A-46C1-BE93-1DC574403428}" type="sibTrans" cxnId="{6F8AA87D-0578-4704-B634-BA3084C6D809}">
      <dgm:prSet/>
      <dgm:spPr/>
      <dgm:t>
        <a:bodyPr/>
        <a:lstStyle/>
        <a:p>
          <a:endParaRPr lang="en-US"/>
        </a:p>
      </dgm:t>
    </dgm:pt>
    <dgm:pt modelId="{B265B362-6C66-42F1-A710-48438361A81F}" type="pres">
      <dgm:prSet presAssocID="{85B2AC0A-D072-4C2D-BD64-40E7A09714B8}" presName="diagram" presStyleCnt="0">
        <dgm:presLayoutVars>
          <dgm:dir/>
          <dgm:resizeHandles val="exact"/>
        </dgm:presLayoutVars>
      </dgm:prSet>
      <dgm:spPr/>
    </dgm:pt>
    <dgm:pt modelId="{CB84817A-D317-4BBA-9F99-9CF79D00F795}" type="pres">
      <dgm:prSet presAssocID="{4627ED29-B860-468D-9519-B2BCDAC3428F}" presName="node" presStyleLbl="node1" presStyleIdx="0" presStyleCnt="1" custScaleX="293992">
        <dgm:presLayoutVars>
          <dgm:bulletEnabled val="1"/>
        </dgm:presLayoutVars>
      </dgm:prSet>
      <dgm:spPr/>
    </dgm:pt>
  </dgm:ptLst>
  <dgm:cxnLst>
    <dgm:cxn modelId="{8DCE383E-465F-44B7-84D9-C6A567BB6D6B}" type="presOf" srcId="{4627ED29-B860-468D-9519-B2BCDAC3428F}" destId="{CB84817A-D317-4BBA-9F99-9CF79D00F795}" srcOrd="0" destOrd="0" presId="urn:microsoft.com/office/officeart/2005/8/layout/default#1"/>
    <dgm:cxn modelId="{6F8AA87D-0578-4704-B634-BA3084C6D809}" srcId="{85B2AC0A-D072-4C2D-BD64-40E7A09714B8}" destId="{4627ED29-B860-468D-9519-B2BCDAC3428F}" srcOrd="0" destOrd="0" parTransId="{0B9E3BF0-6CF7-4B27-9574-64E2E86D8D61}" sibTransId="{E642EDC6-9A1A-46C1-BE93-1DC574403428}"/>
    <dgm:cxn modelId="{668C6C85-621F-415A-AE07-9629C6BE76ED}" type="presOf" srcId="{85B2AC0A-D072-4C2D-BD64-40E7A09714B8}" destId="{B265B362-6C66-42F1-A710-48438361A81F}" srcOrd="0" destOrd="0" presId="urn:microsoft.com/office/officeart/2005/8/layout/default#1"/>
    <dgm:cxn modelId="{DDE02439-248F-459A-BDFC-83DEEEF309E4}" type="presParOf" srcId="{B265B362-6C66-42F1-A710-48438361A81F}" destId="{CB84817A-D317-4BBA-9F99-9CF79D00F79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/>
      <dgm:spPr>
        <a:sp3d z="-19050"/>
      </dgm:spPr>
      <dgm:t>
        <a:bodyPr/>
        <a:lstStyle/>
        <a:p>
          <a:r>
            <a:rPr lang="en-US" dirty="0"/>
            <a:t>Good Job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correct!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08076" custLinFactNeighborX="200000" custLinFactNeighborY="14760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78494" custLinFactNeighborY="-14508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6424A07-7957-48E5-A6A3-D5A17D851998}" type="presOf" srcId="{6EA3D69B-049D-4E8F-A3A6-1BF17C23960D}" destId="{20BCAEDE-95F3-4369-804C-E649A010A870}" srcOrd="0" destOrd="0" presId="urn:microsoft.com/office/officeart/2005/8/layout/radial2"/>
    <dgm:cxn modelId="{9234FC31-E524-4D1D-8324-17DDDFC232A7}" type="presOf" srcId="{E6E772F2-8FEE-4924-94EB-96714CCA6358}" destId="{11FD65EC-4DFE-49D4-8D74-655E423BECF1}" srcOrd="0" destOrd="0" presId="urn:microsoft.com/office/officeart/2005/8/layout/radial2"/>
    <dgm:cxn modelId="{667A866D-A457-4EB0-92C1-1EF70DEDED61}" type="presOf" srcId="{E155034C-4F2F-4032-A42E-A6213943CD3B}" destId="{BE08A9F8-9697-4B14-A27A-82206AEA488A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9C77EDF3-35DC-449F-A151-6F232BEA8F5F}" type="presOf" srcId="{DDD33D3B-74A5-495E-9332-3CEF3AE315C1}" destId="{086CA42B-B7C9-4875-B319-5AB590DCB479}" srcOrd="0" destOrd="0" presId="urn:microsoft.com/office/officeart/2005/8/layout/radial2"/>
    <dgm:cxn modelId="{C9975471-2A79-4FC3-8B0C-DA3B294D5691}" type="presParOf" srcId="{20BCAEDE-95F3-4369-804C-E649A010A870}" destId="{0804D5D7-A197-494E-8F59-E6B839E2258C}" srcOrd="0" destOrd="0" presId="urn:microsoft.com/office/officeart/2005/8/layout/radial2"/>
    <dgm:cxn modelId="{76B6921F-2329-43A2-BAFC-FEE70085409E}" type="presParOf" srcId="{0804D5D7-A197-494E-8F59-E6B839E2258C}" destId="{0AF413D3-1A05-4B01-B8C4-A4142BA2D9DA}" srcOrd="0" destOrd="0" presId="urn:microsoft.com/office/officeart/2005/8/layout/radial2"/>
    <dgm:cxn modelId="{725FD747-7717-4DF6-9EA7-1CA75A0A3B6D}" type="presParOf" srcId="{0AF413D3-1A05-4B01-B8C4-A4142BA2D9DA}" destId="{1304AD76-1A82-4E25-907F-B1B8A82594EF}" srcOrd="0" destOrd="0" presId="urn:microsoft.com/office/officeart/2005/8/layout/radial2"/>
    <dgm:cxn modelId="{02A3BAF5-FE50-4162-8BDF-E7F3E4ED4B85}" type="presParOf" srcId="{0AF413D3-1A05-4B01-B8C4-A4142BA2D9DA}" destId="{B47E950B-EF64-4CE8-A4A6-88476F3A4C14}" srcOrd="1" destOrd="0" presId="urn:microsoft.com/office/officeart/2005/8/layout/radial2"/>
    <dgm:cxn modelId="{04AF0DD0-E93A-4C0E-8FEB-89A048BFC195}" type="presParOf" srcId="{0804D5D7-A197-494E-8F59-E6B839E2258C}" destId="{BE08A9F8-9697-4B14-A27A-82206AEA488A}" srcOrd="1" destOrd="0" presId="urn:microsoft.com/office/officeart/2005/8/layout/radial2"/>
    <dgm:cxn modelId="{AFD8C542-35D9-41B6-A16D-642ACBC50563}" type="presParOf" srcId="{0804D5D7-A197-494E-8F59-E6B839E2258C}" destId="{9CE6CE52-147B-4479-A286-79A2B20015BB}" srcOrd="2" destOrd="0" presId="urn:microsoft.com/office/officeart/2005/8/layout/radial2"/>
    <dgm:cxn modelId="{04F4B52E-DB29-4617-8767-EA2AEA95CD8B}" type="presParOf" srcId="{9CE6CE52-147B-4479-A286-79A2B20015BB}" destId="{11FD65EC-4DFE-49D4-8D74-655E423BECF1}" srcOrd="0" destOrd="0" presId="urn:microsoft.com/office/officeart/2005/8/layout/radial2"/>
    <dgm:cxn modelId="{C154C99E-ADD8-4957-9FAA-416A62E08D1C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/>
      <dgm:spPr>
        <a:sp3d z="-19050"/>
      </dgm:spPr>
      <dgm:t>
        <a:bodyPr/>
        <a:lstStyle/>
        <a:p>
          <a:r>
            <a:rPr lang="en-US" dirty="0"/>
            <a:t>Denial does not recognize the problem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not correct.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28670" custLinFactNeighborX="200000" custLinFactNeighborY="8288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68687" custLinFactNeighborY="-12547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D6B1C307-1847-4922-9EB8-EF06AD507221}" type="presOf" srcId="{6EA3D69B-049D-4E8F-A3A6-1BF17C23960D}" destId="{20BCAEDE-95F3-4369-804C-E649A010A870}" srcOrd="0" destOrd="0" presId="urn:microsoft.com/office/officeart/2005/8/layout/radial2"/>
    <dgm:cxn modelId="{4D452427-627C-44AF-AB77-E7426680521D}" type="presOf" srcId="{E6E772F2-8FEE-4924-94EB-96714CCA6358}" destId="{11FD65EC-4DFE-49D4-8D74-655E423BECF1}" srcOrd="0" destOrd="0" presId="urn:microsoft.com/office/officeart/2005/8/layout/radial2"/>
    <dgm:cxn modelId="{51059861-314B-42A3-85D9-9E1FE48EA6CF}" type="presOf" srcId="{DDD33D3B-74A5-495E-9332-3CEF3AE315C1}" destId="{086CA42B-B7C9-4875-B319-5AB590DCB479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25253E8D-F6EF-47AA-9FC1-4A8BE5700EA8}" type="presOf" srcId="{E155034C-4F2F-4032-A42E-A6213943CD3B}" destId="{BE08A9F8-9697-4B14-A27A-82206AEA488A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5A94927A-1685-4163-BA47-1633AF112488}" type="presParOf" srcId="{20BCAEDE-95F3-4369-804C-E649A010A870}" destId="{0804D5D7-A197-494E-8F59-E6B839E2258C}" srcOrd="0" destOrd="0" presId="urn:microsoft.com/office/officeart/2005/8/layout/radial2"/>
    <dgm:cxn modelId="{E7988B32-71FF-492D-AB2A-2BEE56DB4D60}" type="presParOf" srcId="{0804D5D7-A197-494E-8F59-E6B839E2258C}" destId="{0AF413D3-1A05-4B01-B8C4-A4142BA2D9DA}" srcOrd="0" destOrd="0" presId="urn:microsoft.com/office/officeart/2005/8/layout/radial2"/>
    <dgm:cxn modelId="{7C5CFB0D-0FA6-4EC1-96C7-094E688AB8C1}" type="presParOf" srcId="{0AF413D3-1A05-4B01-B8C4-A4142BA2D9DA}" destId="{1304AD76-1A82-4E25-907F-B1B8A82594EF}" srcOrd="0" destOrd="0" presId="urn:microsoft.com/office/officeart/2005/8/layout/radial2"/>
    <dgm:cxn modelId="{B0301B19-EF9C-4365-A6E9-9E83705D4001}" type="presParOf" srcId="{0AF413D3-1A05-4B01-B8C4-A4142BA2D9DA}" destId="{B47E950B-EF64-4CE8-A4A6-88476F3A4C14}" srcOrd="1" destOrd="0" presId="urn:microsoft.com/office/officeart/2005/8/layout/radial2"/>
    <dgm:cxn modelId="{AEA62B56-51AB-47C5-9A81-CDB790F772D9}" type="presParOf" srcId="{0804D5D7-A197-494E-8F59-E6B839E2258C}" destId="{BE08A9F8-9697-4B14-A27A-82206AEA488A}" srcOrd="1" destOrd="0" presId="urn:microsoft.com/office/officeart/2005/8/layout/radial2"/>
    <dgm:cxn modelId="{FD7579A8-79F8-4982-B915-7D8D094BE120}" type="presParOf" srcId="{0804D5D7-A197-494E-8F59-E6B839E2258C}" destId="{9CE6CE52-147B-4479-A286-79A2B20015BB}" srcOrd="2" destOrd="0" presId="urn:microsoft.com/office/officeart/2005/8/layout/radial2"/>
    <dgm:cxn modelId="{363CC98E-5682-4031-947C-A99F62890B83}" type="presParOf" srcId="{9CE6CE52-147B-4479-A286-79A2B20015BB}" destId="{11FD65EC-4DFE-49D4-8D74-655E423BECF1}" srcOrd="0" destOrd="0" presId="urn:microsoft.com/office/officeart/2005/8/layout/radial2"/>
    <dgm:cxn modelId="{59CF94F2-624C-417D-8539-C9549F15E5E9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050" dirty="0">
              <a:solidFill>
                <a:schemeClr val="tx1"/>
              </a:solidFill>
            </a:rPr>
            <a:t>Contemplation is considering a change.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not correct.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28670" custLinFactNeighborX="200000" custLinFactNeighborY="8288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61038" custLinFactNeighborY="-10596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7B22D547-737B-46E5-81E9-93EB838705C8}" type="presOf" srcId="{E6E772F2-8FEE-4924-94EB-96714CCA6358}" destId="{11FD65EC-4DFE-49D4-8D74-655E423BECF1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078770AE-37C4-472A-ADC5-B419D0DE9281}" type="presOf" srcId="{E155034C-4F2F-4032-A42E-A6213943CD3B}" destId="{BE08A9F8-9697-4B14-A27A-82206AEA488A}" srcOrd="0" destOrd="0" presId="urn:microsoft.com/office/officeart/2005/8/layout/radial2"/>
    <dgm:cxn modelId="{E400EDB4-0893-43B1-A4C9-D24E5B3E29F4}" type="presOf" srcId="{6EA3D69B-049D-4E8F-A3A6-1BF17C23960D}" destId="{20BCAEDE-95F3-4369-804C-E649A010A870}" srcOrd="0" destOrd="0" presId="urn:microsoft.com/office/officeart/2005/8/layout/radial2"/>
    <dgm:cxn modelId="{37F4BEE0-9879-4037-B259-7E85F59DB9EE}" type="presOf" srcId="{DDD33D3B-74A5-495E-9332-3CEF3AE315C1}" destId="{086CA42B-B7C9-4875-B319-5AB590DCB479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9867B5D8-DB23-4F4A-B618-19591DC95421}" type="presParOf" srcId="{20BCAEDE-95F3-4369-804C-E649A010A870}" destId="{0804D5D7-A197-494E-8F59-E6B839E2258C}" srcOrd="0" destOrd="0" presId="urn:microsoft.com/office/officeart/2005/8/layout/radial2"/>
    <dgm:cxn modelId="{65AD469E-AE4E-46FD-850F-A60FCCBF221F}" type="presParOf" srcId="{0804D5D7-A197-494E-8F59-E6B839E2258C}" destId="{0AF413D3-1A05-4B01-B8C4-A4142BA2D9DA}" srcOrd="0" destOrd="0" presId="urn:microsoft.com/office/officeart/2005/8/layout/radial2"/>
    <dgm:cxn modelId="{CC939EA5-4CAC-4E65-A165-3544020F9BCC}" type="presParOf" srcId="{0AF413D3-1A05-4B01-B8C4-A4142BA2D9DA}" destId="{1304AD76-1A82-4E25-907F-B1B8A82594EF}" srcOrd="0" destOrd="0" presId="urn:microsoft.com/office/officeart/2005/8/layout/radial2"/>
    <dgm:cxn modelId="{9F49CFA2-D281-4D4B-9C9B-54C1B5ED3472}" type="presParOf" srcId="{0AF413D3-1A05-4B01-B8C4-A4142BA2D9DA}" destId="{B47E950B-EF64-4CE8-A4A6-88476F3A4C14}" srcOrd="1" destOrd="0" presId="urn:microsoft.com/office/officeart/2005/8/layout/radial2"/>
    <dgm:cxn modelId="{91E36A68-DDE3-464B-8BEE-A08256D08DEC}" type="presParOf" srcId="{0804D5D7-A197-494E-8F59-E6B839E2258C}" destId="{BE08A9F8-9697-4B14-A27A-82206AEA488A}" srcOrd="1" destOrd="0" presId="urn:microsoft.com/office/officeart/2005/8/layout/radial2"/>
    <dgm:cxn modelId="{B5976556-B780-4318-9700-4E63F0537D18}" type="presParOf" srcId="{0804D5D7-A197-494E-8F59-E6B839E2258C}" destId="{9CE6CE52-147B-4479-A286-79A2B20015BB}" srcOrd="2" destOrd="0" presId="urn:microsoft.com/office/officeart/2005/8/layout/radial2"/>
    <dgm:cxn modelId="{9D4B7A31-F5C3-4DB7-984D-AE35A1F1F3C8}" type="presParOf" srcId="{9CE6CE52-147B-4479-A286-79A2B20015BB}" destId="{11FD65EC-4DFE-49D4-8D74-655E423BECF1}" srcOrd="0" destOrd="0" presId="urn:microsoft.com/office/officeart/2005/8/layout/radial2"/>
    <dgm:cxn modelId="{0EF7EECD-4AF7-41F4-B2A8-F76275C75A82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accent1">
            <a:lumMod val="0"/>
            <a:lumOff val="100000"/>
          </a:schemeClr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  <a:effectLst>
      <a:outerShdw blurRad="50800" dist="38100" dir="5400000" algn="t" rotWithShape="0">
        <a:schemeClr val="accent1">
          <a:lumMod val="40000"/>
          <a:lumOff val="60000"/>
          <a:alpha val="10000"/>
        </a:schemeClr>
      </a:outerShdw>
    </a:effectLst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772F2-8FEE-4924-94EB-96714CCA6358}">
      <dgm:prSet phldrT="[Text]"/>
      <dgm:spPr/>
      <dgm:t>
        <a:bodyPr/>
        <a:lstStyle/>
        <a:p>
          <a:r>
            <a:rPr lang="en-US" dirty="0"/>
            <a:t>Which answer would you choose?</a:t>
          </a:r>
        </a:p>
      </dgm:t>
    </dgm:pt>
    <dgm:pt modelId="{E155034C-4F2F-4032-A42E-A6213943CD3B}" type="parTrans" cxnId="{9E95F7F0-04F8-4C69-BBF6-C3CE3B03450F}">
      <dgm:prSet/>
      <dgm:spPr/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Engagement</a:t>
          </a:r>
          <a:endParaRPr lang="en-US" dirty="0"/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7E52DF4A-2DFA-4DAD-BEB1-6DA88D9D5DB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Persuasion</a:t>
          </a:r>
          <a:endParaRPr lang="en-US" dirty="0"/>
        </a:p>
      </dgm:t>
    </dgm:pt>
    <dgm:pt modelId="{BBB0F25B-6403-4D30-8A17-B9E5A187C4FA}" type="parTrans" cxnId="{F9079FE3-B00F-42B1-84E3-D8E90D3C095F}">
      <dgm:prSet/>
      <dgm:spPr/>
      <dgm:t>
        <a:bodyPr/>
        <a:lstStyle/>
        <a:p>
          <a:endParaRPr lang="en-US"/>
        </a:p>
      </dgm:t>
    </dgm:pt>
    <dgm:pt modelId="{F88D08F9-5BC9-4982-82D3-391A118A78E2}" type="sibTrans" cxnId="{F9079FE3-B00F-42B1-84E3-D8E90D3C095F}">
      <dgm:prSet/>
      <dgm:spPr/>
      <dgm:t>
        <a:bodyPr/>
        <a:lstStyle/>
        <a:p>
          <a:endParaRPr lang="en-US"/>
        </a:p>
      </dgm:t>
    </dgm:pt>
    <dgm:pt modelId="{17AAC46A-6D22-4F57-BCEE-08906D1FFF9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Active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3" action="ppaction://hlinksldjump"/>
            </a:rPr>
            <a:t>Treatment</a:t>
          </a:r>
          <a:endParaRPr lang="en-US" dirty="0"/>
        </a:p>
      </dgm:t>
    </dgm:pt>
    <dgm:pt modelId="{CD47D41F-A010-46F4-897A-B25D3EC0AB80}" type="parTrans" cxnId="{F4650CBC-3568-4FBC-95AF-A15B41B3EAB8}">
      <dgm:prSet/>
      <dgm:spPr/>
      <dgm:t>
        <a:bodyPr/>
        <a:lstStyle/>
        <a:p>
          <a:endParaRPr lang="en-US"/>
        </a:p>
      </dgm:t>
    </dgm:pt>
    <dgm:pt modelId="{9B5D93B0-3CD0-42F9-B87E-738FE99B1215}" type="sibTrans" cxnId="{F4650CBC-3568-4FBC-95AF-A15B41B3EAB8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/>
    </dgm:pt>
    <dgm:pt modelId="{0AF413D3-1A05-4B01-B8C4-A4142BA2D9DA}" type="pres">
      <dgm:prSet presAssocID="{6EA3D69B-049D-4E8F-A3A6-1BF17C23960D}" presName="centerShape" presStyleCnt="0"/>
      <dgm:spPr/>
    </dgm:pt>
    <dgm:pt modelId="{1304AD76-1A82-4E25-907F-B1B8A82594EF}" type="pres">
      <dgm:prSet presAssocID="{6EA3D69B-049D-4E8F-A3A6-1BF17C23960D}" presName="connSite" presStyleLbl="node1" presStyleIdx="0" presStyleCnt="2"/>
      <dgm:spPr/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06699" custLinFactNeighborX="200000" custLinFactNeighborY="8370"/>
      <dgm:spPr>
        <a:prstGeom prst="flowChartProcess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/>
    </dgm:pt>
    <dgm:pt modelId="{11FD65EC-4DFE-49D4-8D74-655E423BECF1}" type="pres">
      <dgm:prSet presAssocID="{E6E772F2-8FEE-4924-94EB-96714CCA6358}" presName="parentNode" presStyleLbl="node1" presStyleIdx="1" presStyleCnt="2" custScaleX="107684" custScaleY="159494" custLinFactX="-200000" custLinFactNeighborX="-254808" custLinFactNeighborY="18786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A7BFA500-FF0D-48F5-92C5-A5C3ED917920}" type="presOf" srcId="{7E52DF4A-2DFA-4DAD-BEB1-6DA88D9D5DBF}" destId="{086CA42B-B7C9-4875-B319-5AB590DCB479}" srcOrd="0" destOrd="1" presId="urn:microsoft.com/office/officeart/2005/8/layout/radial2"/>
    <dgm:cxn modelId="{86DC1316-3DDC-4858-ACC5-EB6DF9F315E0}" type="presOf" srcId="{E155034C-4F2F-4032-A42E-A6213943CD3B}" destId="{BE08A9F8-9697-4B14-A27A-82206AEA488A}" srcOrd="0" destOrd="0" presId="urn:microsoft.com/office/officeart/2005/8/layout/radial2"/>
    <dgm:cxn modelId="{26BE495B-F204-4D3E-BBD2-ED8C7411E0C1}" type="presOf" srcId="{DDD33D3B-74A5-495E-9332-3CEF3AE315C1}" destId="{086CA42B-B7C9-4875-B319-5AB590DCB479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25A4187D-745A-46E4-BCAF-728C50E051E4}" type="presOf" srcId="{17AAC46A-6D22-4F57-BCEE-08906D1FFF97}" destId="{086CA42B-B7C9-4875-B319-5AB590DCB479}" srcOrd="0" destOrd="2" presId="urn:microsoft.com/office/officeart/2005/8/layout/radial2"/>
    <dgm:cxn modelId="{7CB78285-658D-472B-AA11-0137D24E44FF}" type="presOf" srcId="{E6E772F2-8FEE-4924-94EB-96714CCA6358}" destId="{11FD65EC-4DFE-49D4-8D74-655E423BECF1}" srcOrd="0" destOrd="0" presId="urn:microsoft.com/office/officeart/2005/8/layout/radial2"/>
    <dgm:cxn modelId="{77A6F4A0-3D5F-409C-8141-1E0234E84E34}" type="presOf" srcId="{6EA3D69B-049D-4E8F-A3A6-1BF17C23960D}" destId="{20BCAEDE-95F3-4369-804C-E649A010A870}" srcOrd="0" destOrd="0" presId="urn:microsoft.com/office/officeart/2005/8/layout/radial2"/>
    <dgm:cxn modelId="{F4650CBC-3568-4FBC-95AF-A15B41B3EAB8}" srcId="{E6E772F2-8FEE-4924-94EB-96714CCA6358}" destId="{17AAC46A-6D22-4F57-BCEE-08906D1FFF97}" srcOrd="2" destOrd="0" parTransId="{CD47D41F-A010-46F4-897A-B25D3EC0AB80}" sibTransId="{9B5D93B0-3CD0-42F9-B87E-738FE99B1215}"/>
    <dgm:cxn modelId="{F9079FE3-B00F-42B1-84E3-D8E90D3C095F}" srcId="{E6E772F2-8FEE-4924-94EB-96714CCA6358}" destId="{7E52DF4A-2DFA-4DAD-BEB1-6DA88D9D5DBF}" srcOrd="1" destOrd="0" parTransId="{BBB0F25B-6403-4D30-8A17-B9E5A187C4FA}" sibTransId="{F88D08F9-5BC9-4982-82D3-391A118A78E2}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7DB2E32C-1609-4FE0-9982-D1D07CCB6AD2}" type="presParOf" srcId="{20BCAEDE-95F3-4369-804C-E649A010A870}" destId="{0804D5D7-A197-494E-8F59-E6B839E2258C}" srcOrd="0" destOrd="0" presId="urn:microsoft.com/office/officeart/2005/8/layout/radial2"/>
    <dgm:cxn modelId="{FFD43B6D-07C7-4A8D-B193-3007F7A00FEB}" type="presParOf" srcId="{0804D5D7-A197-494E-8F59-E6B839E2258C}" destId="{0AF413D3-1A05-4B01-B8C4-A4142BA2D9DA}" srcOrd="0" destOrd="0" presId="urn:microsoft.com/office/officeart/2005/8/layout/radial2"/>
    <dgm:cxn modelId="{429AD4CA-E0E5-4552-99D6-1B21F1A12E13}" type="presParOf" srcId="{0AF413D3-1A05-4B01-B8C4-A4142BA2D9DA}" destId="{1304AD76-1A82-4E25-907F-B1B8A82594EF}" srcOrd="0" destOrd="0" presId="urn:microsoft.com/office/officeart/2005/8/layout/radial2"/>
    <dgm:cxn modelId="{C61EEE1F-67A5-4BE6-B52A-A46CA9DF4070}" type="presParOf" srcId="{0AF413D3-1A05-4B01-B8C4-A4142BA2D9DA}" destId="{B47E950B-EF64-4CE8-A4A6-88476F3A4C14}" srcOrd="1" destOrd="0" presId="urn:microsoft.com/office/officeart/2005/8/layout/radial2"/>
    <dgm:cxn modelId="{6825CA73-5738-4B62-9B3D-B2A86E4B0B25}" type="presParOf" srcId="{0804D5D7-A197-494E-8F59-E6B839E2258C}" destId="{BE08A9F8-9697-4B14-A27A-82206AEA488A}" srcOrd="1" destOrd="0" presId="urn:microsoft.com/office/officeart/2005/8/layout/radial2"/>
    <dgm:cxn modelId="{C6601693-7C07-4A67-B2DC-A7ED5F942F5E}" type="presParOf" srcId="{0804D5D7-A197-494E-8F59-E6B839E2258C}" destId="{9CE6CE52-147B-4479-A286-79A2B20015BB}" srcOrd="2" destOrd="0" presId="urn:microsoft.com/office/officeart/2005/8/layout/radial2"/>
    <dgm:cxn modelId="{F3E2E01D-511D-458C-A496-1DBD853F1ADA}" type="presParOf" srcId="{9CE6CE52-147B-4479-A286-79A2B20015BB}" destId="{11FD65EC-4DFE-49D4-8D74-655E423BECF1}" srcOrd="0" destOrd="0" presId="urn:microsoft.com/office/officeart/2005/8/layout/radial2"/>
    <dgm:cxn modelId="{00FC30D0-3D92-4A18-A8EB-4BC8153F1340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/>
      <dgm:spPr>
        <a:sp3d z="-19050"/>
      </dgm:spPr>
      <dgm:t>
        <a:bodyPr/>
        <a:lstStyle/>
        <a:p>
          <a:r>
            <a:rPr lang="en-US" dirty="0"/>
            <a:t>Good Job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correct!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13770" custLinFactNeighborX="200000" custLinFactNeighborY="7111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92223" custLinFactNeighborY="9028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758F5C69-2C9E-45ED-A6B6-C0D7FD527C82}" type="presOf" srcId="{DDD33D3B-74A5-495E-9332-3CEF3AE315C1}" destId="{086CA42B-B7C9-4875-B319-5AB590DCB479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62716594-05BF-4095-9AB3-AAAF8152171F}" type="presOf" srcId="{E6E772F2-8FEE-4924-94EB-96714CCA6358}" destId="{11FD65EC-4DFE-49D4-8D74-655E423BECF1}" srcOrd="0" destOrd="0" presId="urn:microsoft.com/office/officeart/2005/8/layout/radial2"/>
    <dgm:cxn modelId="{90B210BD-7E1D-46D2-8FF3-15C01954DA7B}" type="presOf" srcId="{6EA3D69B-049D-4E8F-A3A6-1BF17C23960D}" destId="{20BCAEDE-95F3-4369-804C-E649A010A870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494587FE-06FC-4C58-8B20-8A8E112D24B4}" type="presOf" srcId="{E155034C-4F2F-4032-A42E-A6213943CD3B}" destId="{BE08A9F8-9697-4B14-A27A-82206AEA488A}" srcOrd="0" destOrd="0" presId="urn:microsoft.com/office/officeart/2005/8/layout/radial2"/>
    <dgm:cxn modelId="{56EB634F-0457-4970-BC91-63D88F717BB1}" type="presParOf" srcId="{20BCAEDE-95F3-4369-804C-E649A010A870}" destId="{0804D5D7-A197-494E-8F59-E6B839E2258C}" srcOrd="0" destOrd="0" presId="urn:microsoft.com/office/officeart/2005/8/layout/radial2"/>
    <dgm:cxn modelId="{CF0EF658-49CD-40CF-AA91-746473656D91}" type="presParOf" srcId="{0804D5D7-A197-494E-8F59-E6B839E2258C}" destId="{0AF413D3-1A05-4B01-B8C4-A4142BA2D9DA}" srcOrd="0" destOrd="0" presId="urn:microsoft.com/office/officeart/2005/8/layout/radial2"/>
    <dgm:cxn modelId="{A1992240-355B-4F64-B0B8-A5909F988E11}" type="presParOf" srcId="{0AF413D3-1A05-4B01-B8C4-A4142BA2D9DA}" destId="{1304AD76-1A82-4E25-907F-B1B8A82594EF}" srcOrd="0" destOrd="0" presId="urn:microsoft.com/office/officeart/2005/8/layout/radial2"/>
    <dgm:cxn modelId="{85D676FB-A420-4492-B21A-D8BC505545DE}" type="presParOf" srcId="{0AF413D3-1A05-4B01-B8C4-A4142BA2D9DA}" destId="{B47E950B-EF64-4CE8-A4A6-88476F3A4C14}" srcOrd="1" destOrd="0" presId="urn:microsoft.com/office/officeart/2005/8/layout/radial2"/>
    <dgm:cxn modelId="{BE5E7D60-41EB-4E5F-941A-A615C6965314}" type="presParOf" srcId="{0804D5D7-A197-494E-8F59-E6B839E2258C}" destId="{BE08A9F8-9697-4B14-A27A-82206AEA488A}" srcOrd="1" destOrd="0" presId="urn:microsoft.com/office/officeart/2005/8/layout/radial2"/>
    <dgm:cxn modelId="{8AEDB57F-93E2-4281-B75C-D36818F11429}" type="presParOf" srcId="{0804D5D7-A197-494E-8F59-E6B839E2258C}" destId="{9CE6CE52-147B-4479-A286-79A2B20015BB}" srcOrd="2" destOrd="0" presId="urn:microsoft.com/office/officeart/2005/8/layout/radial2"/>
    <dgm:cxn modelId="{2741B5D7-F8C9-4A70-9F2C-8C83048B92D9}" type="presParOf" srcId="{9CE6CE52-147B-4479-A286-79A2B20015BB}" destId="{11FD65EC-4DFE-49D4-8D74-655E423BECF1}" srcOrd="0" destOrd="0" presId="urn:microsoft.com/office/officeart/2005/8/layout/radial2"/>
    <dgm:cxn modelId="{3AFE610C-3C1F-4338-85E4-80500827CD02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/>
      <dgm:spPr>
        <a:sp3d z="-19050"/>
      </dgm:spPr>
      <dgm:t>
        <a:bodyPr/>
        <a:lstStyle/>
        <a:p>
          <a:r>
            <a:rPr lang="en-US" dirty="0"/>
            <a:t>Denial does not recognize the problem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not correct.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28670" custLinFactNeighborX="200000" custLinFactNeighborY="18191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56919" custLinFactNeighborY="-8624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936EC1B-2F38-47C5-9280-E313DAA6EFF8}" type="presOf" srcId="{DDD33D3B-74A5-495E-9332-3CEF3AE315C1}" destId="{086CA42B-B7C9-4875-B319-5AB590DCB479}" srcOrd="0" destOrd="0" presId="urn:microsoft.com/office/officeart/2005/8/layout/radial2"/>
    <dgm:cxn modelId="{2DDB8043-4EF2-47E7-ADFF-5750B96523A1}" type="presOf" srcId="{6EA3D69B-049D-4E8F-A3A6-1BF17C23960D}" destId="{20BCAEDE-95F3-4369-804C-E649A010A870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F432D0D2-EC6A-47CB-BFC2-C8DF2496201D}" type="presOf" srcId="{E6E772F2-8FEE-4924-94EB-96714CCA6358}" destId="{11FD65EC-4DFE-49D4-8D74-655E423BECF1}" srcOrd="0" destOrd="0" presId="urn:microsoft.com/office/officeart/2005/8/layout/radial2"/>
    <dgm:cxn modelId="{E2638DEB-2650-4592-8B51-1A8A3A98086F}" type="presOf" srcId="{E155034C-4F2F-4032-A42E-A6213943CD3B}" destId="{BE08A9F8-9697-4B14-A27A-82206AEA488A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BCE5D215-2BFE-4FEA-BA26-929BE8FE62D1}" type="presParOf" srcId="{20BCAEDE-95F3-4369-804C-E649A010A870}" destId="{0804D5D7-A197-494E-8F59-E6B839E2258C}" srcOrd="0" destOrd="0" presId="urn:microsoft.com/office/officeart/2005/8/layout/radial2"/>
    <dgm:cxn modelId="{DEBA0D20-44FF-4D29-8641-3DC0B94EFD3E}" type="presParOf" srcId="{0804D5D7-A197-494E-8F59-E6B839E2258C}" destId="{0AF413D3-1A05-4B01-B8C4-A4142BA2D9DA}" srcOrd="0" destOrd="0" presId="urn:microsoft.com/office/officeart/2005/8/layout/radial2"/>
    <dgm:cxn modelId="{1301BC64-062D-430F-9CC3-2B7C02BD551B}" type="presParOf" srcId="{0AF413D3-1A05-4B01-B8C4-A4142BA2D9DA}" destId="{1304AD76-1A82-4E25-907F-B1B8A82594EF}" srcOrd="0" destOrd="0" presId="urn:microsoft.com/office/officeart/2005/8/layout/radial2"/>
    <dgm:cxn modelId="{745A4426-27D4-4E3D-B092-41C56EB608DA}" type="presParOf" srcId="{0AF413D3-1A05-4B01-B8C4-A4142BA2D9DA}" destId="{B47E950B-EF64-4CE8-A4A6-88476F3A4C14}" srcOrd="1" destOrd="0" presId="urn:microsoft.com/office/officeart/2005/8/layout/radial2"/>
    <dgm:cxn modelId="{F81728E1-7D30-4C38-BD1E-95EDF2D76247}" type="presParOf" srcId="{0804D5D7-A197-494E-8F59-E6B839E2258C}" destId="{BE08A9F8-9697-4B14-A27A-82206AEA488A}" srcOrd="1" destOrd="0" presId="urn:microsoft.com/office/officeart/2005/8/layout/radial2"/>
    <dgm:cxn modelId="{3E50FE4D-7C52-4028-A581-0D4C9DC2FB42}" type="presParOf" srcId="{0804D5D7-A197-494E-8F59-E6B839E2258C}" destId="{9CE6CE52-147B-4479-A286-79A2B20015BB}" srcOrd="2" destOrd="0" presId="urn:microsoft.com/office/officeart/2005/8/layout/radial2"/>
    <dgm:cxn modelId="{4F81C04F-9E03-4543-8AFB-3DAD7305845E}" type="presParOf" srcId="{9CE6CE52-147B-4479-A286-79A2B20015BB}" destId="{11FD65EC-4DFE-49D4-8D74-655E423BECF1}" srcOrd="0" destOrd="0" presId="urn:microsoft.com/office/officeart/2005/8/layout/radial2"/>
    <dgm:cxn modelId="{F78DC592-B61E-401F-B049-76EBEB72B36D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050" dirty="0">
              <a:solidFill>
                <a:schemeClr val="tx1"/>
              </a:solidFill>
            </a:rPr>
            <a:t>Contemplation is considering a change.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not correct.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28670" custLinFactNeighborX="200000" custLinFactNeighborY="18879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58096" custLinFactNeighborY="-21383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5BED441B-E01E-4E27-8D43-718D5DAD174F}" type="presOf" srcId="{E155034C-4F2F-4032-A42E-A6213943CD3B}" destId="{BE08A9F8-9697-4B14-A27A-82206AEA488A}" srcOrd="0" destOrd="0" presId="urn:microsoft.com/office/officeart/2005/8/layout/radial2"/>
    <dgm:cxn modelId="{0FA9CC27-F237-4AC6-97B6-0E7A72EF9E92}" type="presOf" srcId="{DDD33D3B-74A5-495E-9332-3CEF3AE315C1}" destId="{086CA42B-B7C9-4875-B319-5AB590DCB479}" srcOrd="0" destOrd="0" presId="urn:microsoft.com/office/officeart/2005/8/layout/radial2"/>
    <dgm:cxn modelId="{B2809C35-A0F4-40E5-99DB-FE8196F88499}" type="presOf" srcId="{6EA3D69B-049D-4E8F-A3A6-1BF17C23960D}" destId="{20BCAEDE-95F3-4369-804C-E649A010A870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0A1ED276-A11A-4BFB-951E-02A674C82D95}" type="presOf" srcId="{E6E772F2-8FEE-4924-94EB-96714CCA6358}" destId="{11FD65EC-4DFE-49D4-8D74-655E423BECF1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1AE46CC4-7D04-47AA-8A88-803F7EB1399A}" type="presParOf" srcId="{20BCAEDE-95F3-4369-804C-E649A010A870}" destId="{0804D5D7-A197-494E-8F59-E6B839E2258C}" srcOrd="0" destOrd="0" presId="urn:microsoft.com/office/officeart/2005/8/layout/radial2"/>
    <dgm:cxn modelId="{0ABA9ADF-5BBD-4C9A-8BB5-4756548E27CD}" type="presParOf" srcId="{0804D5D7-A197-494E-8F59-E6B839E2258C}" destId="{0AF413D3-1A05-4B01-B8C4-A4142BA2D9DA}" srcOrd="0" destOrd="0" presId="urn:microsoft.com/office/officeart/2005/8/layout/radial2"/>
    <dgm:cxn modelId="{202A90AD-D1D2-43E8-A6B4-6F353C36DBA8}" type="presParOf" srcId="{0AF413D3-1A05-4B01-B8C4-A4142BA2D9DA}" destId="{1304AD76-1A82-4E25-907F-B1B8A82594EF}" srcOrd="0" destOrd="0" presId="urn:microsoft.com/office/officeart/2005/8/layout/radial2"/>
    <dgm:cxn modelId="{A0A46988-0B3C-402B-8024-B2E9A46AADAF}" type="presParOf" srcId="{0AF413D3-1A05-4B01-B8C4-A4142BA2D9DA}" destId="{B47E950B-EF64-4CE8-A4A6-88476F3A4C14}" srcOrd="1" destOrd="0" presId="urn:microsoft.com/office/officeart/2005/8/layout/radial2"/>
    <dgm:cxn modelId="{81DEC40C-F455-424A-91B0-8B05FF1AC2E2}" type="presParOf" srcId="{0804D5D7-A197-494E-8F59-E6B839E2258C}" destId="{BE08A9F8-9697-4B14-A27A-82206AEA488A}" srcOrd="1" destOrd="0" presId="urn:microsoft.com/office/officeart/2005/8/layout/radial2"/>
    <dgm:cxn modelId="{9B858EA5-B887-449A-A62D-D54F1385234E}" type="presParOf" srcId="{0804D5D7-A197-494E-8F59-E6B839E2258C}" destId="{9CE6CE52-147B-4479-A286-79A2B20015BB}" srcOrd="2" destOrd="0" presId="urn:microsoft.com/office/officeart/2005/8/layout/radial2"/>
    <dgm:cxn modelId="{FC3C7E37-D001-4AAC-86A1-C80FBE77A9B4}" type="presParOf" srcId="{9CE6CE52-147B-4479-A286-79A2B20015BB}" destId="{11FD65EC-4DFE-49D4-8D74-655E423BECF1}" srcOrd="0" destOrd="0" presId="urn:microsoft.com/office/officeart/2005/8/layout/radial2"/>
    <dgm:cxn modelId="{FA3C6CEF-1A79-4149-A8CE-6A3D9FB6FCD1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accent1">
            <a:lumMod val="0"/>
            <a:lumOff val="100000"/>
          </a:schemeClr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  <a:effectLst>
      <a:outerShdw blurRad="50800" dist="38100" dir="5400000" algn="t" rotWithShape="0">
        <a:schemeClr val="accent1">
          <a:lumMod val="40000"/>
          <a:lumOff val="60000"/>
          <a:alpha val="10000"/>
        </a:schemeClr>
      </a:outerShdw>
    </a:effectLst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9B55B-FE18-475A-B1E3-511397C256C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E169D-CBB0-4B0A-ACAD-8589948F342E}">
      <dgm:prSet/>
      <dgm:spPr>
        <a:pattFill prst="pct80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>
              <a:solidFill>
                <a:srgbClr val="FFFF00"/>
              </a:solidFill>
            </a:rPr>
            <a:t>Persuasion</a:t>
          </a:r>
        </a:p>
      </dgm:t>
    </dgm:pt>
    <dgm:pt modelId="{C4D43D69-D81B-4EF5-8330-762926A93AC2}" type="parTrans" cxnId="{ED467E3A-410F-451E-86EE-492C901210B6}">
      <dgm:prSet/>
      <dgm:spPr/>
      <dgm:t>
        <a:bodyPr/>
        <a:lstStyle/>
        <a:p>
          <a:endParaRPr lang="en-US"/>
        </a:p>
      </dgm:t>
    </dgm:pt>
    <dgm:pt modelId="{77814D34-27F0-4EED-813B-C560AB4FDFBE}" type="sibTrans" cxnId="{ED467E3A-410F-451E-86EE-492C901210B6}">
      <dgm:prSet/>
      <dgm:spPr/>
      <dgm:t>
        <a:bodyPr/>
        <a:lstStyle/>
        <a:p>
          <a:endParaRPr lang="en-US"/>
        </a:p>
      </dgm:t>
    </dgm:pt>
    <dgm:pt modelId="{4BF54CF3-FAAE-45DA-9458-D7F31D7AAC7B}" type="pres">
      <dgm:prSet presAssocID="{8E29B55B-FE18-475A-B1E3-511397C256CD}" presName="diagram" presStyleCnt="0">
        <dgm:presLayoutVars>
          <dgm:dir/>
          <dgm:resizeHandles val="exact"/>
        </dgm:presLayoutVars>
      </dgm:prSet>
      <dgm:spPr/>
    </dgm:pt>
    <dgm:pt modelId="{EBE8EA8E-3DE6-45E2-AA21-FA0E1229DA81}" type="pres">
      <dgm:prSet presAssocID="{514E169D-CBB0-4B0A-ACAD-8589948F342E}" presName="node" presStyleLbl="node1" presStyleIdx="0" presStyleCnt="1" custScaleX="303312">
        <dgm:presLayoutVars>
          <dgm:bulletEnabled val="1"/>
        </dgm:presLayoutVars>
      </dgm:prSet>
      <dgm:spPr/>
    </dgm:pt>
  </dgm:ptLst>
  <dgm:cxnLst>
    <dgm:cxn modelId="{ED467E3A-410F-451E-86EE-492C901210B6}" srcId="{8E29B55B-FE18-475A-B1E3-511397C256CD}" destId="{514E169D-CBB0-4B0A-ACAD-8589948F342E}" srcOrd="0" destOrd="0" parTransId="{C4D43D69-D81B-4EF5-8330-762926A93AC2}" sibTransId="{77814D34-27F0-4EED-813B-C560AB4FDFBE}"/>
    <dgm:cxn modelId="{76A4704A-8689-4FB0-BF14-872E752AD15C}" type="presOf" srcId="{514E169D-CBB0-4B0A-ACAD-8589948F342E}" destId="{EBE8EA8E-3DE6-45E2-AA21-FA0E1229DA81}" srcOrd="0" destOrd="0" presId="urn:microsoft.com/office/officeart/2005/8/layout/default#2"/>
    <dgm:cxn modelId="{17E07C6E-8766-4DEC-8161-BDA344454D16}" type="presOf" srcId="{8E29B55B-FE18-475A-B1E3-511397C256CD}" destId="{4BF54CF3-FAAE-45DA-9458-D7F31D7AAC7B}" srcOrd="0" destOrd="0" presId="urn:microsoft.com/office/officeart/2005/8/layout/default#2"/>
    <dgm:cxn modelId="{CAAE057B-26DC-45C3-A88E-36CA6F1CC2E6}" type="presParOf" srcId="{4BF54CF3-FAAE-45DA-9458-D7F31D7AAC7B}" destId="{EBE8EA8E-3DE6-45E2-AA21-FA0E1229DA81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88D14-7BE6-4CFF-90BD-8E495D3C38B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A56E0-688B-4D55-B23E-C4B51C3A121C}">
      <dgm:prSet/>
      <dgm:spPr>
        <a:pattFill prst="pct9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>
          <a:glow rad="139700">
            <a:schemeClr val="accent2">
              <a:satMod val="175000"/>
              <a:alpha val="40000"/>
            </a:schemeClr>
          </a:glow>
          <a:softEdge rad="31750"/>
        </a:effectLst>
      </dgm:spPr>
      <dgm:t>
        <a:bodyPr/>
        <a:lstStyle/>
        <a:p>
          <a:pPr rtl="0"/>
          <a:r>
            <a:rPr lang="en-US" dirty="0"/>
            <a:t>Active Treatment</a:t>
          </a:r>
        </a:p>
      </dgm:t>
    </dgm:pt>
    <dgm:pt modelId="{0F61D34D-08CD-4FBA-ADEE-6E60F8784A9A}" type="parTrans" cxnId="{770A6CFE-72AC-41A9-9259-CBF5BA6C6091}">
      <dgm:prSet/>
      <dgm:spPr/>
      <dgm:t>
        <a:bodyPr/>
        <a:lstStyle/>
        <a:p>
          <a:endParaRPr lang="en-US"/>
        </a:p>
      </dgm:t>
    </dgm:pt>
    <dgm:pt modelId="{2E07C79A-7A3D-4F6C-AC28-6BF926584C33}" type="sibTrans" cxnId="{770A6CFE-72AC-41A9-9259-CBF5BA6C6091}">
      <dgm:prSet/>
      <dgm:spPr/>
      <dgm:t>
        <a:bodyPr/>
        <a:lstStyle/>
        <a:p>
          <a:endParaRPr lang="en-US"/>
        </a:p>
      </dgm:t>
    </dgm:pt>
    <dgm:pt modelId="{6006908D-160A-468C-8236-2B85F22B7357}" type="pres">
      <dgm:prSet presAssocID="{0EB88D14-7BE6-4CFF-90BD-8E495D3C38BD}" presName="diagram" presStyleCnt="0">
        <dgm:presLayoutVars>
          <dgm:dir/>
          <dgm:resizeHandles val="exact"/>
        </dgm:presLayoutVars>
      </dgm:prSet>
      <dgm:spPr/>
    </dgm:pt>
    <dgm:pt modelId="{E6DE58CF-9C0C-4873-98F4-7BE47E99B050}" type="pres">
      <dgm:prSet presAssocID="{DB7A56E0-688B-4D55-B23E-C4B51C3A121C}" presName="node" presStyleLbl="node1" presStyleIdx="0" presStyleCnt="1" custScaleX="238695" custLinFactNeighborX="-8489" custLinFactNeighborY="-10648">
        <dgm:presLayoutVars>
          <dgm:bulletEnabled val="1"/>
        </dgm:presLayoutVars>
      </dgm:prSet>
      <dgm:spPr/>
    </dgm:pt>
  </dgm:ptLst>
  <dgm:cxnLst>
    <dgm:cxn modelId="{9291A865-1B27-4AE3-A906-9D2CEED2FD97}" type="presOf" srcId="{DB7A56E0-688B-4D55-B23E-C4B51C3A121C}" destId="{E6DE58CF-9C0C-4873-98F4-7BE47E99B050}" srcOrd="0" destOrd="0" presId="urn:microsoft.com/office/officeart/2005/8/layout/default#3"/>
    <dgm:cxn modelId="{6BA056ED-2BF4-4840-A1DF-D505DF2D01C0}" type="presOf" srcId="{0EB88D14-7BE6-4CFF-90BD-8E495D3C38BD}" destId="{6006908D-160A-468C-8236-2B85F22B7357}" srcOrd="0" destOrd="0" presId="urn:microsoft.com/office/officeart/2005/8/layout/default#3"/>
    <dgm:cxn modelId="{770A6CFE-72AC-41A9-9259-CBF5BA6C6091}" srcId="{0EB88D14-7BE6-4CFF-90BD-8E495D3C38BD}" destId="{DB7A56E0-688B-4D55-B23E-C4B51C3A121C}" srcOrd="0" destOrd="0" parTransId="{0F61D34D-08CD-4FBA-ADEE-6E60F8784A9A}" sibTransId="{2E07C79A-7A3D-4F6C-AC28-6BF926584C33}"/>
    <dgm:cxn modelId="{0EE0A52D-BA8C-40BC-BD30-EE132D79CF1D}" type="presParOf" srcId="{6006908D-160A-468C-8236-2B85F22B7357}" destId="{E6DE58CF-9C0C-4873-98F4-7BE47E99B050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B357D4-49D0-45D8-B9D0-B1ADD73E3E4F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E4BFE-A650-4D71-AFF3-51A2069303B5}">
      <dgm:prSet/>
      <dgm:spPr>
        <a:pattFill prst="pct8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>
          <a:glow rad="127000">
            <a:schemeClr val="accent3">
              <a:lumMod val="60000"/>
              <a:lumOff val="40000"/>
            </a:schemeClr>
          </a:glow>
          <a:softEdge rad="12700"/>
        </a:effectLst>
      </dgm:spPr>
      <dgm:t>
        <a:bodyPr/>
        <a:lstStyle/>
        <a:p>
          <a:pPr rtl="0"/>
          <a:r>
            <a:rPr lang="en-US" dirty="0"/>
            <a:t>Relapse Prevention</a:t>
          </a:r>
        </a:p>
      </dgm:t>
    </dgm:pt>
    <dgm:pt modelId="{53F9BF5D-2E91-43B0-992A-DE8E58B7F105}" type="parTrans" cxnId="{4244BB9A-9DE8-4DB1-8757-F497624C42D3}">
      <dgm:prSet/>
      <dgm:spPr/>
      <dgm:t>
        <a:bodyPr/>
        <a:lstStyle/>
        <a:p>
          <a:endParaRPr lang="en-US"/>
        </a:p>
      </dgm:t>
    </dgm:pt>
    <dgm:pt modelId="{A2CD5FA6-1526-45C2-BAB7-DC15F7D725C6}" type="sibTrans" cxnId="{4244BB9A-9DE8-4DB1-8757-F497624C42D3}">
      <dgm:prSet/>
      <dgm:spPr/>
      <dgm:t>
        <a:bodyPr/>
        <a:lstStyle/>
        <a:p>
          <a:endParaRPr lang="en-US"/>
        </a:p>
      </dgm:t>
    </dgm:pt>
    <dgm:pt modelId="{0BE79DD9-D6CB-4587-A8A7-C56961DCCCA4}" type="pres">
      <dgm:prSet presAssocID="{F7B357D4-49D0-45D8-B9D0-B1ADD73E3E4F}" presName="diagram" presStyleCnt="0">
        <dgm:presLayoutVars>
          <dgm:dir/>
          <dgm:resizeHandles val="exact"/>
        </dgm:presLayoutVars>
      </dgm:prSet>
      <dgm:spPr/>
    </dgm:pt>
    <dgm:pt modelId="{6DF3C81A-3818-46F2-A128-685F857775EC}" type="pres">
      <dgm:prSet presAssocID="{D49E4BFE-A650-4D71-AFF3-51A2069303B5}" presName="node" presStyleLbl="node1" presStyleIdx="0" presStyleCnt="1" custScaleX="136352" custLinFactNeighborX="-18336" custLinFactNeighborY="7272">
        <dgm:presLayoutVars>
          <dgm:bulletEnabled val="1"/>
        </dgm:presLayoutVars>
      </dgm:prSet>
      <dgm:spPr/>
    </dgm:pt>
  </dgm:ptLst>
  <dgm:cxnLst>
    <dgm:cxn modelId="{6D912294-4432-4266-B5E0-D541E093FD14}" type="presOf" srcId="{F7B357D4-49D0-45D8-B9D0-B1ADD73E3E4F}" destId="{0BE79DD9-D6CB-4587-A8A7-C56961DCCCA4}" srcOrd="0" destOrd="0" presId="urn:microsoft.com/office/officeart/2005/8/layout/default#4"/>
    <dgm:cxn modelId="{4244BB9A-9DE8-4DB1-8757-F497624C42D3}" srcId="{F7B357D4-49D0-45D8-B9D0-B1ADD73E3E4F}" destId="{D49E4BFE-A650-4D71-AFF3-51A2069303B5}" srcOrd="0" destOrd="0" parTransId="{53F9BF5D-2E91-43B0-992A-DE8E58B7F105}" sibTransId="{A2CD5FA6-1526-45C2-BAB7-DC15F7D725C6}"/>
    <dgm:cxn modelId="{2C7445E2-8414-46F1-88D2-401C012A8397}" type="presOf" srcId="{D49E4BFE-A650-4D71-AFF3-51A2069303B5}" destId="{6DF3C81A-3818-46F2-A128-685F857775EC}" srcOrd="0" destOrd="0" presId="urn:microsoft.com/office/officeart/2005/8/layout/default#4"/>
    <dgm:cxn modelId="{70AF946D-E40D-4B5F-8D56-2AED0797C646}" type="presParOf" srcId="{0BE79DD9-D6CB-4587-A8A7-C56961DCCCA4}" destId="{6DF3C81A-3818-46F2-A128-685F857775EC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772F2-8FEE-4924-94EB-96714CCA6358}">
      <dgm:prSet phldrT="[Text]"/>
      <dgm:spPr/>
      <dgm:t>
        <a:bodyPr/>
        <a:lstStyle/>
        <a:p>
          <a:r>
            <a:rPr lang="en-US" dirty="0"/>
            <a:t>Which answer would you choose?</a:t>
          </a:r>
        </a:p>
      </dgm:t>
    </dgm:pt>
    <dgm:pt modelId="{E155034C-4F2F-4032-A42E-A6213943CD3B}" type="parTrans" cxnId="{9E95F7F0-04F8-4C69-BBF6-C3CE3B03450F}">
      <dgm:prSet/>
      <dgm:spPr/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Stages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7E52DF4A-2DFA-4DAD-BEB1-6DA88D9D5DB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Steps</a:t>
          </a:r>
          <a:endParaRPr lang="en-US" dirty="0"/>
        </a:p>
      </dgm:t>
    </dgm:pt>
    <dgm:pt modelId="{BBB0F25B-6403-4D30-8A17-B9E5A187C4FA}" type="parTrans" cxnId="{F9079FE3-B00F-42B1-84E3-D8E90D3C095F}">
      <dgm:prSet/>
      <dgm:spPr/>
      <dgm:t>
        <a:bodyPr/>
        <a:lstStyle/>
        <a:p>
          <a:endParaRPr lang="en-US"/>
        </a:p>
      </dgm:t>
    </dgm:pt>
    <dgm:pt modelId="{F88D08F9-5BC9-4982-82D3-391A118A78E2}" type="sibTrans" cxnId="{F9079FE3-B00F-42B1-84E3-D8E90D3C095F}">
      <dgm:prSet/>
      <dgm:spPr/>
      <dgm:t>
        <a:bodyPr/>
        <a:lstStyle/>
        <a:p>
          <a:endParaRPr lang="en-US"/>
        </a:p>
      </dgm:t>
    </dgm:pt>
    <dgm:pt modelId="{17AAC46A-6D22-4F57-BCEE-08906D1FFF9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hlinkClick xmlns:r="http://schemas.openxmlformats.org/officeDocument/2006/relationships" r:id="rId3" action="ppaction://hlinksldjump"/>
            </a:rPr>
            <a:t>Phases</a:t>
          </a:r>
          <a:endParaRPr lang="en-US" dirty="0"/>
        </a:p>
      </dgm:t>
    </dgm:pt>
    <dgm:pt modelId="{CD47D41F-A010-46F4-897A-B25D3EC0AB80}" type="parTrans" cxnId="{F4650CBC-3568-4FBC-95AF-A15B41B3EAB8}">
      <dgm:prSet/>
      <dgm:spPr/>
      <dgm:t>
        <a:bodyPr/>
        <a:lstStyle/>
        <a:p>
          <a:endParaRPr lang="en-US"/>
        </a:p>
      </dgm:t>
    </dgm:pt>
    <dgm:pt modelId="{9B5D93B0-3CD0-42F9-B87E-738FE99B1215}" type="sibTrans" cxnId="{F4650CBC-3568-4FBC-95AF-A15B41B3EAB8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/>
    </dgm:pt>
    <dgm:pt modelId="{0AF413D3-1A05-4B01-B8C4-A4142BA2D9DA}" type="pres">
      <dgm:prSet presAssocID="{6EA3D69B-049D-4E8F-A3A6-1BF17C23960D}" presName="centerShape" presStyleCnt="0"/>
      <dgm:spPr/>
    </dgm:pt>
    <dgm:pt modelId="{1304AD76-1A82-4E25-907F-B1B8A82594EF}" type="pres">
      <dgm:prSet presAssocID="{6EA3D69B-049D-4E8F-A3A6-1BF17C23960D}" presName="connSite" presStyleLbl="node1" presStyleIdx="0" presStyleCnt="2"/>
      <dgm:spPr/>
    </dgm:pt>
    <dgm:pt modelId="{B47E950B-EF64-4CE8-A4A6-88476F3A4C14}" type="pres">
      <dgm:prSet presAssocID="{6EA3D69B-049D-4E8F-A3A6-1BF17C23960D}" presName="visible" presStyleLbl="node1" presStyleIdx="0" presStyleCnt="2" custAng="0" custScaleX="234619" custScaleY="171126" custLinFactX="100000" custLinFactNeighborX="185933" custLinFactNeighborY="1390"/>
      <dgm:spPr>
        <a:prstGeom prst="flowChartProcess">
          <a:avLst/>
        </a:prstGeom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  <a:reflection stA="75000" endPos="65000" dist="50800" dir="5400000" sy="-100000" algn="bl" rotWithShape="0"/>
        </a:effectLst>
        <a:scene3d>
          <a:camera prst="orthographicFront"/>
          <a:lightRig rig="threePt" dir="t"/>
        </a:scene3d>
        <a:sp3d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/>
    </dgm:pt>
    <dgm:pt modelId="{11FD65EC-4DFE-49D4-8D74-655E423BECF1}" type="pres">
      <dgm:prSet presAssocID="{E6E772F2-8FEE-4924-94EB-96714CCA6358}" presName="parentNode" presStyleLbl="node1" presStyleIdx="1" presStyleCnt="2" custScaleX="107684" custScaleY="159494" custLinFactX="-200000" custLinFactNeighborX="-298120" custLinFactNeighborY="-6102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6132F701-2A7D-4FB0-81B0-CA6E173D7932}" type="presOf" srcId="{17AAC46A-6D22-4F57-BCEE-08906D1FFF97}" destId="{086CA42B-B7C9-4875-B319-5AB590DCB479}" srcOrd="0" destOrd="2" presId="urn:microsoft.com/office/officeart/2005/8/layout/radial2"/>
    <dgm:cxn modelId="{D1BD8E35-10F8-42C4-B982-A6455F5186F8}" type="presOf" srcId="{7E52DF4A-2DFA-4DAD-BEB1-6DA88D9D5DBF}" destId="{086CA42B-B7C9-4875-B319-5AB590DCB479}" srcOrd="0" destOrd="1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54F2C159-FAC6-49AF-A793-281BE01A7DEE}" type="presOf" srcId="{E6E772F2-8FEE-4924-94EB-96714CCA6358}" destId="{11FD65EC-4DFE-49D4-8D74-655E423BECF1}" srcOrd="0" destOrd="0" presId="urn:microsoft.com/office/officeart/2005/8/layout/radial2"/>
    <dgm:cxn modelId="{0F9C417A-04B4-4EFA-A75A-0B893FA93F68}" type="presOf" srcId="{E155034C-4F2F-4032-A42E-A6213943CD3B}" destId="{BE08A9F8-9697-4B14-A27A-82206AEA488A}" srcOrd="0" destOrd="0" presId="urn:microsoft.com/office/officeart/2005/8/layout/radial2"/>
    <dgm:cxn modelId="{F4650CBC-3568-4FBC-95AF-A15B41B3EAB8}" srcId="{E6E772F2-8FEE-4924-94EB-96714CCA6358}" destId="{17AAC46A-6D22-4F57-BCEE-08906D1FFF97}" srcOrd="2" destOrd="0" parTransId="{CD47D41F-A010-46F4-897A-B25D3EC0AB80}" sibTransId="{9B5D93B0-3CD0-42F9-B87E-738FE99B1215}"/>
    <dgm:cxn modelId="{F9079FE3-B00F-42B1-84E3-D8E90D3C095F}" srcId="{E6E772F2-8FEE-4924-94EB-96714CCA6358}" destId="{7E52DF4A-2DFA-4DAD-BEB1-6DA88D9D5DBF}" srcOrd="1" destOrd="0" parTransId="{BBB0F25B-6403-4D30-8A17-B9E5A187C4FA}" sibTransId="{F88D08F9-5BC9-4982-82D3-391A118A78E2}"/>
    <dgm:cxn modelId="{7DC7B8EB-0FD7-425A-AF75-C5843EA4A04A}" type="presOf" srcId="{DDD33D3B-74A5-495E-9332-3CEF3AE315C1}" destId="{086CA42B-B7C9-4875-B319-5AB590DCB479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069D93F4-4C5F-4F18-A92E-22D0DB607FE4}" type="presOf" srcId="{6EA3D69B-049D-4E8F-A3A6-1BF17C23960D}" destId="{20BCAEDE-95F3-4369-804C-E649A010A870}" srcOrd="0" destOrd="0" presId="urn:microsoft.com/office/officeart/2005/8/layout/radial2"/>
    <dgm:cxn modelId="{13E106A1-669D-4BB1-AE04-12B79A151F64}" type="presParOf" srcId="{20BCAEDE-95F3-4369-804C-E649A010A870}" destId="{0804D5D7-A197-494E-8F59-E6B839E2258C}" srcOrd="0" destOrd="0" presId="urn:microsoft.com/office/officeart/2005/8/layout/radial2"/>
    <dgm:cxn modelId="{B3A9008B-C65C-4756-B1AE-33F19ADD4623}" type="presParOf" srcId="{0804D5D7-A197-494E-8F59-E6B839E2258C}" destId="{0AF413D3-1A05-4B01-B8C4-A4142BA2D9DA}" srcOrd="0" destOrd="0" presId="urn:microsoft.com/office/officeart/2005/8/layout/radial2"/>
    <dgm:cxn modelId="{DAD6FBE6-9AC0-4A25-BD02-AB827AF69EE6}" type="presParOf" srcId="{0AF413D3-1A05-4B01-B8C4-A4142BA2D9DA}" destId="{1304AD76-1A82-4E25-907F-B1B8A82594EF}" srcOrd="0" destOrd="0" presId="urn:microsoft.com/office/officeart/2005/8/layout/radial2"/>
    <dgm:cxn modelId="{8D81C697-EA58-40E9-A8CC-20199320CA2B}" type="presParOf" srcId="{0AF413D3-1A05-4B01-B8C4-A4142BA2D9DA}" destId="{B47E950B-EF64-4CE8-A4A6-88476F3A4C14}" srcOrd="1" destOrd="0" presId="urn:microsoft.com/office/officeart/2005/8/layout/radial2"/>
    <dgm:cxn modelId="{8C32EFC7-1D1F-4593-8C29-3DB78055482C}" type="presParOf" srcId="{0804D5D7-A197-494E-8F59-E6B839E2258C}" destId="{BE08A9F8-9697-4B14-A27A-82206AEA488A}" srcOrd="1" destOrd="0" presId="urn:microsoft.com/office/officeart/2005/8/layout/radial2"/>
    <dgm:cxn modelId="{06029325-F363-45F3-A3B7-53582F803C22}" type="presParOf" srcId="{0804D5D7-A197-494E-8F59-E6B839E2258C}" destId="{9CE6CE52-147B-4479-A286-79A2B20015BB}" srcOrd="2" destOrd="0" presId="urn:microsoft.com/office/officeart/2005/8/layout/radial2"/>
    <dgm:cxn modelId="{BA33B85E-AC32-48D3-8877-0D3D387E429A}" type="presParOf" srcId="{9CE6CE52-147B-4479-A286-79A2B20015BB}" destId="{11FD65EC-4DFE-49D4-8D74-655E423BECF1}" srcOrd="0" destOrd="0" presId="urn:microsoft.com/office/officeart/2005/8/layout/radial2"/>
    <dgm:cxn modelId="{196BBBF4-275B-4280-A466-C13157503535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Left"/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  <dgm:t>
        <a:bodyPr/>
        <a:lstStyle/>
        <a:p>
          <a:r>
            <a:rPr lang="en-US" dirty="0"/>
            <a:t>Good Job</a:t>
          </a:r>
        </a:p>
      </dgm:t>
    </dgm:pt>
    <dgm:pt modelId="{E155034C-4F2F-4032-A42E-A6213943CD3B}" type="parTrans" cxnId="{9E95F7F0-04F8-4C69-BBF6-C3CE3B03450F}">
      <dgm:prSet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  <dgm:t>
        <a:bodyPr/>
        <a:lstStyle/>
        <a:p>
          <a:r>
            <a:rPr lang="en-US" dirty="0"/>
            <a:t>If you chose this answer you are correct!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</dgm:pt>
    <dgm:pt modelId="{0AF413D3-1A05-4B01-B8C4-A4142BA2D9DA}" type="pres">
      <dgm:prSet presAssocID="{6EA3D69B-049D-4E8F-A3A6-1BF17C23960D}" presName="centerShape" presStyleCnt="0"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00492" custLinFactNeighborX="200000" custLinFactNeighborY="4169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perspectiveLeft"/>
          <a:lightRig rig="threePt" dir="t"/>
        </a:scene3d>
        <a:sp3d z="12700" contourW="12700" prstMaterial="powder">
          <a:bevelT h="44450" prst="relaxedInset"/>
          <a:bevelB/>
          <a:contourClr>
            <a:schemeClr val="accent1">
              <a:lumMod val="60000"/>
              <a:lumOff val="40000"/>
            </a:schemeClr>
          </a:contourClr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25727" custLinFactNeighborY="15787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F8DB671F-F6DA-4F66-9396-EC72530D4123}" type="presOf" srcId="{E155034C-4F2F-4032-A42E-A6213943CD3B}" destId="{BE08A9F8-9697-4B14-A27A-82206AEA488A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E395E174-9D2A-44F9-AEF1-9D3FBF6416D1}" type="presOf" srcId="{6EA3D69B-049D-4E8F-A3A6-1BF17C23960D}" destId="{20BCAEDE-95F3-4369-804C-E649A010A870}" srcOrd="0" destOrd="0" presId="urn:microsoft.com/office/officeart/2005/8/layout/radial2"/>
    <dgm:cxn modelId="{98F307A7-1F3C-48C6-88E6-A4421E4976EA}" type="presOf" srcId="{DDD33D3B-74A5-495E-9332-3CEF3AE315C1}" destId="{086CA42B-B7C9-4875-B319-5AB590DCB479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8C420BFF-CC18-4E6F-A6A8-666DBE749505}" type="presOf" srcId="{E6E772F2-8FEE-4924-94EB-96714CCA6358}" destId="{11FD65EC-4DFE-49D4-8D74-655E423BECF1}" srcOrd="0" destOrd="0" presId="urn:microsoft.com/office/officeart/2005/8/layout/radial2"/>
    <dgm:cxn modelId="{D23F5ED7-662E-4E1D-AA0F-B7834E9D76CF}" type="presParOf" srcId="{20BCAEDE-95F3-4369-804C-E649A010A870}" destId="{0804D5D7-A197-494E-8F59-E6B839E2258C}" srcOrd="0" destOrd="0" presId="urn:microsoft.com/office/officeart/2005/8/layout/radial2"/>
    <dgm:cxn modelId="{678FDF99-B0A6-4D12-857C-977E0341E8A1}" type="presParOf" srcId="{0804D5D7-A197-494E-8F59-E6B839E2258C}" destId="{0AF413D3-1A05-4B01-B8C4-A4142BA2D9DA}" srcOrd="0" destOrd="0" presId="urn:microsoft.com/office/officeart/2005/8/layout/radial2"/>
    <dgm:cxn modelId="{D78DAD04-7B2A-47AE-83D2-EBC78E5CA160}" type="presParOf" srcId="{0AF413D3-1A05-4B01-B8C4-A4142BA2D9DA}" destId="{1304AD76-1A82-4E25-907F-B1B8A82594EF}" srcOrd="0" destOrd="0" presId="urn:microsoft.com/office/officeart/2005/8/layout/radial2"/>
    <dgm:cxn modelId="{A0567D50-9DD0-4153-B325-3E0D4C2B8EBF}" type="presParOf" srcId="{0AF413D3-1A05-4B01-B8C4-A4142BA2D9DA}" destId="{B47E950B-EF64-4CE8-A4A6-88476F3A4C14}" srcOrd="1" destOrd="0" presId="urn:microsoft.com/office/officeart/2005/8/layout/radial2"/>
    <dgm:cxn modelId="{12E5E849-F6C9-4FD5-99DD-F4DA18313252}" type="presParOf" srcId="{0804D5D7-A197-494E-8F59-E6B839E2258C}" destId="{BE08A9F8-9697-4B14-A27A-82206AEA488A}" srcOrd="1" destOrd="0" presId="urn:microsoft.com/office/officeart/2005/8/layout/radial2"/>
    <dgm:cxn modelId="{21CECF51-06EC-4F88-B938-AD5508D66B83}" type="presParOf" srcId="{0804D5D7-A197-494E-8F59-E6B839E2258C}" destId="{9CE6CE52-147B-4479-A286-79A2B20015BB}" srcOrd="2" destOrd="0" presId="urn:microsoft.com/office/officeart/2005/8/layout/radial2"/>
    <dgm:cxn modelId="{40530114-0244-4793-A3F1-27958F606750}" type="presParOf" srcId="{9CE6CE52-147B-4479-A286-79A2B20015BB}" destId="{11FD65EC-4DFE-49D4-8D74-655E423BECF1}" srcOrd="0" destOrd="0" presId="urn:microsoft.com/office/officeart/2005/8/layout/radial2"/>
    <dgm:cxn modelId="{80F84CE4-41BB-4B4C-B4A9-CBE04D130628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86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/>
      <dgm:spPr>
        <a:sp3d z="-19050"/>
      </dgm:spPr>
      <dgm:t>
        <a:bodyPr/>
        <a:lstStyle/>
        <a:p>
          <a:r>
            <a:rPr lang="en-US" dirty="0"/>
            <a:t>These are known as stages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not correct.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06706" custLinFactNeighborX="200000" custLinFactNeighborY="9426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  <a:reflection stA="74000" endPos="64000" dist="50800" dir="5400000" sy="-100000" algn="bl" rotWithShape="0"/>
        </a:effectLst>
        <a:scene3d>
          <a:camera prst="orthographicFront">
            <a:rot lat="2312400" lon="20465166" rev="21229249"/>
          </a:camera>
          <a:lightRig rig="threePt" dir="t"/>
        </a:scene3d>
        <a:sp3d z="-19050" prstMaterial="powder">
          <a:bevelT/>
          <a:bevelB w="165100" prst="coolSlan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14889" custLinFactNeighborY="7527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7A604716-1BA7-4939-800A-DECA74618861}" type="presOf" srcId="{E155034C-4F2F-4032-A42E-A6213943CD3B}" destId="{BE08A9F8-9697-4B14-A27A-82206AEA488A}" srcOrd="0" destOrd="0" presId="urn:microsoft.com/office/officeart/2005/8/layout/radial2"/>
    <dgm:cxn modelId="{F821692A-3809-4D06-BE93-52D0F9D4A469}" type="presOf" srcId="{E6E772F2-8FEE-4924-94EB-96714CCA6358}" destId="{11FD65EC-4DFE-49D4-8D74-655E423BECF1}" srcOrd="0" destOrd="0" presId="urn:microsoft.com/office/officeart/2005/8/layout/radial2"/>
    <dgm:cxn modelId="{A295DB45-966A-4A57-8B45-BAB9E2F322A0}" type="presOf" srcId="{DDD33D3B-74A5-495E-9332-3CEF3AE315C1}" destId="{086CA42B-B7C9-4875-B319-5AB590DCB479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A7A157E2-C209-46E1-9588-AE239F423A3A}" type="presOf" srcId="{6EA3D69B-049D-4E8F-A3A6-1BF17C23960D}" destId="{20BCAEDE-95F3-4369-804C-E649A010A870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7DE1D57E-D0BB-46B3-8CF0-C162A64BE063}" type="presParOf" srcId="{20BCAEDE-95F3-4369-804C-E649A010A870}" destId="{0804D5D7-A197-494E-8F59-E6B839E2258C}" srcOrd="0" destOrd="0" presId="urn:microsoft.com/office/officeart/2005/8/layout/radial2"/>
    <dgm:cxn modelId="{1CAAD85A-05D0-4B45-8B51-24921D6662D3}" type="presParOf" srcId="{0804D5D7-A197-494E-8F59-E6B839E2258C}" destId="{0AF413D3-1A05-4B01-B8C4-A4142BA2D9DA}" srcOrd="0" destOrd="0" presId="urn:microsoft.com/office/officeart/2005/8/layout/radial2"/>
    <dgm:cxn modelId="{AB2E5DED-E857-485E-8FD7-E060A0D7498E}" type="presParOf" srcId="{0AF413D3-1A05-4B01-B8C4-A4142BA2D9DA}" destId="{1304AD76-1A82-4E25-907F-B1B8A82594EF}" srcOrd="0" destOrd="0" presId="urn:microsoft.com/office/officeart/2005/8/layout/radial2"/>
    <dgm:cxn modelId="{43581740-CB0F-4E06-8E49-02C2BC72D742}" type="presParOf" srcId="{0AF413D3-1A05-4B01-B8C4-A4142BA2D9DA}" destId="{B47E950B-EF64-4CE8-A4A6-88476F3A4C14}" srcOrd="1" destOrd="0" presId="urn:microsoft.com/office/officeart/2005/8/layout/radial2"/>
    <dgm:cxn modelId="{97AFD59B-1A89-4016-9F30-041EBADADD53}" type="presParOf" srcId="{0804D5D7-A197-494E-8F59-E6B839E2258C}" destId="{BE08A9F8-9697-4B14-A27A-82206AEA488A}" srcOrd="1" destOrd="0" presId="urn:microsoft.com/office/officeart/2005/8/layout/radial2"/>
    <dgm:cxn modelId="{155F7AC5-E317-4773-A861-CA4EBDC2A0CD}" type="presParOf" srcId="{0804D5D7-A197-494E-8F59-E6B839E2258C}" destId="{9CE6CE52-147B-4479-A286-79A2B20015BB}" srcOrd="2" destOrd="0" presId="urn:microsoft.com/office/officeart/2005/8/layout/radial2"/>
    <dgm:cxn modelId="{AF594EFD-70A0-4C21-B2EA-5B14225EBC30}" type="presParOf" srcId="{9CE6CE52-147B-4479-A286-79A2B20015BB}" destId="{11FD65EC-4DFE-49D4-8D74-655E423BECF1}" srcOrd="0" destOrd="0" presId="urn:microsoft.com/office/officeart/2005/8/layout/radial2"/>
    <dgm:cxn modelId="{43A8BBBE-51E1-4711-B52B-3A71F4566860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1600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312400" lon="20465166" rev="2122924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6E772F2-8FEE-4924-94EB-96714CCA6358}">
      <dgm:prSet phldrT="[Text]" custT="1"/>
      <dgm:spPr>
        <a:sp3d z="-19050"/>
      </dgm:spPr>
      <dgm:t>
        <a:bodyPr/>
        <a:lstStyle/>
        <a:p>
          <a:r>
            <a:rPr lang="en-US" sz="2000" dirty="0"/>
            <a:t>These are called stages.</a:t>
          </a:r>
        </a:p>
      </dgm:t>
    </dgm:pt>
    <dgm:pt modelId="{E155034C-4F2F-4032-A42E-A6213943CD3B}" type="parTrans" cxnId="{9E95F7F0-04F8-4C69-BBF6-C3CE3B03450F}">
      <dgm:prSet/>
      <dgm:spPr>
        <a:sp3d z="-19050"/>
      </dgm:spPr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/>
      <dgm:spPr>
        <a:sp3d z="-19050"/>
      </dgm:spPr>
      <dgm:t>
        <a:bodyPr/>
        <a:lstStyle/>
        <a:p>
          <a:r>
            <a:rPr lang="en-US" dirty="0"/>
            <a:t>If you chose this answer you are not correct.</a:t>
          </a: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>
        <a:sp3d z="-19050"/>
      </dgm:spPr>
    </dgm:pt>
    <dgm:pt modelId="{0AF413D3-1A05-4B01-B8C4-A4142BA2D9DA}" type="pres">
      <dgm:prSet presAssocID="{6EA3D69B-049D-4E8F-A3A6-1BF17C23960D}" presName="centerShape" presStyleCnt="0"/>
      <dgm:spPr>
        <a:sp3d z="-19050"/>
      </dgm:spPr>
    </dgm:pt>
    <dgm:pt modelId="{1304AD76-1A82-4E25-907F-B1B8A82594EF}" type="pres">
      <dgm:prSet presAssocID="{6EA3D69B-049D-4E8F-A3A6-1BF17C23960D}" presName="connSite" presStyleLbl="node1" presStyleIdx="0" presStyleCnt="2"/>
      <dgm:spPr>
        <a:sp3d z="-19050"/>
      </dgm:spPr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06158" custLinFactNeighborX="200000" custLinFactNeighborY="2893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2312400" lon="20465166" rev="21229249"/>
          </a:camera>
          <a:lightRig rig="threePt" dir="t"/>
        </a:scene3d>
        <a:sp3d z="-19050" prstMaterial="powder">
          <a:bevelT h="12700" prst="relaxedInset"/>
          <a:bevelB h="38100"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>
        <a:sp3d z="-19050"/>
      </dgm:spPr>
    </dgm:pt>
    <dgm:pt modelId="{11FD65EC-4DFE-49D4-8D74-655E423BECF1}" type="pres">
      <dgm:prSet presAssocID="{E6E772F2-8FEE-4924-94EB-96714CCA6358}" presName="parentNode" presStyleLbl="node1" presStyleIdx="1" presStyleCnt="2" custScaleX="94370" custScaleY="108083" custLinFactX="-200000" custLinFactNeighborX="-268687" custLinFactNeighborY="17854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68A55134-B5B1-4799-8E96-21D784B4996D}" type="presOf" srcId="{DDD33D3B-74A5-495E-9332-3CEF3AE315C1}" destId="{086CA42B-B7C9-4875-B319-5AB590DCB479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5735D5B5-8C88-493B-9774-619834C04F41}" type="presOf" srcId="{6EA3D69B-049D-4E8F-A3A6-1BF17C23960D}" destId="{20BCAEDE-95F3-4369-804C-E649A010A870}" srcOrd="0" destOrd="0" presId="urn:microsoft.com/office/officeart/2005/8/layout/radial2"/>
    <dgm:cxn modelId="{C464A6E0-F8B6-4C7D-9707-743C3CEE6B1B}" type="presOf" srcId="{E6E772F2-8FEE-4924-94EB-96714CCA6358}" destId="{11FD65EC-4DFE-49D4-8D74-655E423BECF1}" srcOrd="0" destOrd="0" presId="urn:microsoft.com/office/officeart/2005/8/layout/radial2"/>
    <dgm:cxn modelId="{D3E8BCED-0D28-41DE-B62A-3832FA23AAB0}" type="presOf" srcId="{E155034C-4F2F-4032-A42E-A6213943CD3B}" destId="{BE08A9F8-9697-4B14-A27A-82206AEA488A}" srcOrd="0" destOrd="0" presId="urn:microsoft.com/office/officeart/2005/8/layout/radial2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68FFAD23-DD4B-45AA-B92B-79A608E98128}" type="presParOf" srcId="{20BCAEDE-95F3-4369-804C-E649A010A870}" destId="{0804D5D7-A197-494E-8F59-E6B839E2258C}" srcOrd="0" destOrd="0" presId="urn:microsoft.com/office/officeart/2005/8/layout/radial2"/>
    <dgm:cxn modelId="{8D4BAC34-4B6D-40E4-B576-F9E2BBD89AD6}" type="presParOf" srcId="{0804D5D7-A197-494E-8F59-E6B839E2258C}" destId="{0AF413D3-1A05-4B01-B8C4-A4142BA2D9DA}" srcOrd="0" destOrd="0" presId="urn:microsoft.com/office/officeart/2005/8/layout/radial2"/>
    <dgm:cxn modelId="{7604550F-1008-44F6-A050-77B3DD091BD7}" type="presParOf" srcId="{0AF413D3-1A05-4B01-B8C4-A4142BA2D9DA}" destId="{1304AD76-1A82-4E25-907F-B1B8A82594EF}" srcOrd="0" destOrd="0" presId="urn:microsoft.com/office/officeart/2005/8/layout/radial2"/>
    <dgm:cxn modelId="{77CE07D4-F30C-40D4-9A7A-60E0B8F2951B}" type="presParOf" srcId="{0AF413D3-1A05-4B01-B8C4-A4142BA2D9DA}" destId="{B47E950B-EF64-4CE8-A4A6-88476F3A4C14}" srcOrd="1" destOrd="0" presId="urn:microsoft.com/office/officeart/2005/8/layout/radial2"/>
    <dgm:cxn modelId="{F4E5063C-8AA1-410C-90C4-208E3D3E35A9}" type="presParOf" srcId="{0804D5D7-A197-494E-8F59-E6B839E2258C}" destId="{BE08A9F8-9697-4B14-A27A-82206AEA488A}" srcOrd="1" destOrd="0" presId="urn:microsoft.com/office/officeart/2005/8/layout/radial2"/>
    <dgm:cxn modelId="{1822C775-594A-4F86-8663-24E9EBCBF0FE}" type="presParOf" srcId="{0804D5D7-A197-494E-8F59-E6B839E2258C}" destId="{9CE6CE52-147B-4479-A286-79A2B20015BB}" srcOrd="2" destOrd="0" presId="urn:microsoft.com/office/officeart/2005/8/layout/radial2"/>
    <dgm:cxn modelId="{93296CE4-E463-4399-9966-285A52559FEE}" type="presParOf" srcId="{9CE6CE52-147B-4479-A286-79A2B20015BB}" destId="{11FD65EC-4DFE-49D4-8D74-655E423BECF1}" srcOrd="0" destOrd="0" presId="urn:microsoft.com/office/officeart/2005/8/layout/radial2"/>
    <dgm:cxn modelId="{72A262D3-5489-4D10-976D-1A30CA2AE721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A3D69B-049D-4E8F-A3A6-1BF17C2396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772F2-8FEE-4924-94EB-96714CCA6358}">
      <dgm:prSet phldrT="[Text]"/>
      <dgm:spPr/>
      <dgm:t>
        <a:bodyPr/>
        <a:lstStyle/>
        <a:p>
          <a:r>
            <a:rPr lang="en-US" dirty="0"/>
            <a:t>Which answer would you choose?</a:t>
          </a:r>
        </a:p>
      </dgm:t>
    </dgm:pt>
    <dgm:pt modelId="{E155034C-4F2F-4032-A42E-A6213943CD3B}" type="parTrans" cxnId="{9E95F7F0-04F8-4C69-BBF6-C3CE3B03450F}">
      <dgm:prSet/>
      <dgm:spPr/>
      <dgm:t>
        <a:bodyPr/>
        <a:lstStyle/>
        <a:p>
          <a:endParaRPr lang="en-US"/>
        </a:p>
      </dgm:t>
    </dgm:pt>
    <dgm:pt modelId="{378267E4-D1D6-43C5-B4EE-81592F947530}" type="sibTrans" cxnId="{9E95F7F0-04F8-4C69-BBF6-C3CE3B03450F}">
      <dgm:prSet/>
      <dgm:spPr/>
      <dgm:t>
        <a:bodyPr/>
        <a:lstStyle/>
        <a:p>
          <a:endParaRPr lang="en-US"/>
        </a:p>
      </dgm:t>
    </dgm:pt>
    <dgm:pt modelId="{DDD33D3B-74A5-495E-9332-3CEF3AE315C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0" dirty="0">
              <a:solidFill>
                <a:schemeClr val="accent1"/>
              </a:solidFill>
              <a:hlinkClick xmlns:r="http://schemas.openxmlformats.org/officeDocument/2006/relationships" r:id="rId1" action="ppaction://hlinksldjump"/>
            </a:rPr>
            <a:t>Denial</a:t>
          </a:r>
          <a:endParaRPr lang="en-US" sz="2000" b="0" dirty="0">
            <a:solidFill>
              <a:schemeClr val="accent1"/>
            </a:solidFill>
          </a:endParaRPr>
        </a:p>
      </dgm:t>
    </dgm:pt>
    <dgm:pt modelId="{D13A3553-DE81-4C42-A029-91C81920E128}" type="parTrans" cxnId="{19DC2B4F-EF5B-4338-9DD9-6F27FEE1A291}">
      <dgm:prSet/>
      <dgm:spPr/>
      <dgm:t>
        <a:bodyPr/>
        <a:lstStyle/>
        <a:p>
          <a:endParaRPr lang="en-US"/>
        </a:p>
      </dgm:t>
    </dgm:pt>
    <dgm:pt modelId="{9738AD52-D6AF-479C-B735-3FB6137DA80A}" type="sibTrans" cxnId="{19DC2B4F-EF5B-4338-9DD9-6F27FEE1A291}">
      <dgm:prSet/>
      <dgm:spPr/>
      <dgm:t>
        <a:bodyPr/>
        <a:lstStyle/>
        <a:p>
          <a:endParaRPr lang="en-US"/>
        </a:p>
      </dgm:t>
    </dgm:pt>
    <dgm:pt modelId="{7E52DF4A-2DFA-4DAD-BEB1-6DA88D9D5DB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0" dirty="0">
              <a:solidFill>
                <a:schemeClr val="accent1"/>
              </a:solidFill>
              <a:hlinkClick xmlns:r="http://schemas.openxmlformats.org/officeDocument/2006/relationships" r:id="rId2" action="ppaction://hlinksldjump"/>
            </a:rPr>
            <a:t>Contemplation</a:t>
          </a:r>
          <a:endParaRPr lang="en-US" sz="2000" b="0" dirty="0">
            <a:solidFill>
              <a:schemeClr val="accent1"/>
            </a:solidFill>
          </a:endParaRPr>
        </a:p>
      </dgm:t>
    </dgm:pt>
    <dgm:pt modelId="{BBB0F25B-6403-4D30-8A17-B9E5A187C4FA}" type="parTrans" cxnId="{F9079FE3-B00F-42B1-84E3-D8E90D3C095F}">
      <dgm:prSet/>
      <dgm:spPr/>
      <dgm:t>
        <a:bodyPr/>
        <a:lstStyle/>
        <a:p>
          <a:endParaRPr lang="en-US"/>
        </a:p>
      </dgm:t>
    </dgm:pt>
    <dgm:pt modelId="{F88D08F9-5BC9-4982-82D3-391A118A78E2}" type="sibTrans" cxnId="{F9079FE3-B00F-42B1-84E3-D8E90D3C095F}">
      <dgm:prSet/>
      <dgm:spPr/>
      <dgm:t>
        <a:bodyPr/>
        <a:lstStyle/>
        <a:p>
          <a:endParaRPr lang="en-US"/>
        </a:p>
      </dgm:t>
    </dgm:pt>
    <dgm:pt modelId="{17AAC46A-6D22-4F57-BCEE-08906D1FFF9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0" dirty="0">
              <a:solidFill>
                <a:schemeClr val="accent1"/>
              </a:solidFill>
              <a:hlinkClick xmlns:r="http://schemas.openxmlformats.org/officeDocument/2006/relationships" r:id="rId3" action="ppaction://hlinksldjump"/>
            </a:rPr>
            <a:t>Preparation</a:t>
          </a:r>
          <a:endParaRPr lang="en-US" sz="2000" b="0" dirty="0">
            <a:solidFill>
              <a:schemeClr val="accent1"/>
            </a:solidFill>
          </a:endParaRPr>
        </a:p>
      </dgm:t>
    </dgm:pt>
    <dgm:pt modelId="{CD47D41F-A010-46F4-897A-B25D3EC0AB80}" type="parTrans" cxnId="{F4650CBC-3568-4FBC-95AF-A15B41B3EAB8}">
      <dgm:prSet/>
      <dgm:spPr/>
      <dgm:t>
        <a:bodyPr/>
        <a:lstStyle/>
        <a:p>
          <a:endParaRPr lang="en-US"/>
        </a:p>
      </dgm:t>
    </dgm:pt>
    <dgm:pt modelId="{9B5D93B0-3CD0-42F9-B87E-738FE99B1215}" type="sibTrans" cxnId="{F4650CBC-3568-4FBC-95AF-A15B41B3EAB8}">
      <dgm:prSet/>
      <dgm:spPr/>
      <dgm:t>
        <a:bodyPr/>
        <a:lstStyle/>
        <a:p>
          <a:endParaRPr lang="en-US"/>
        </a:p>
      </dgm:t>
    </dgm:pt>
    <dgm:pt modelId="{20BCAEDE-95F3-4369-804C-E649A010A870}" type="pres">
      <dgm:prSet presAssocID="{6EA3D69B-049D-4E8F-A3A6-1BF17C23960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04D5D7-A197-494E-8F59-E6B839E2258C}" type="pres">
      <dgm:prSet presAssocID="{6EA3D69B-049D-4E8F-A3A6-1BF17C23960D}" presName="cycle" presStyleCnt="0"/>
      <dgm:spPr/>
    </dgm:pt>
    <dgm:pt modelId="{0AF413D3-1A05-4B01-B8C4-A4142BA2D9DA}" type="pres">
      <dgm:prSet presAssocID="{6EA3D69B-049D-4E8F-A3A6-1BF17C23960D}" presName="centerShape" presStyleCnt="0"/>
      <dgm:spPr/>
    </dgm:pt>
    <dgm:pt modelId="{1304AD76-1A82-4E25-907F-B1B8A82594EF}" type="pres">
      <dgm:prSet presAssocID="{6EA3D69B-049D-4E8F-A3A6-1BF17C23960D}" presName="connSite" presStyleLbl="node1" presStyleIdx="0" presStyleCnt="2"/>
      <dgm:spPr/>
    </dgm:pt>
    <dgm:pt modelId="{B47E950B-EF64-4CE8-A4A6-88476F3A4C14}" type="pres">
      <dgm:prSet presAssocID="{6EA3D69B-049D-4E8F-A3A6-1BF17C23960D}" presName="visible" presStyleLbl="node1" presStyleIdx="0" presStyleCnt="2" custAng="0" custScaleX="183168" custScaleY="171126" custLinFactX="100174" custLinFactNeighborX="200000" custLinFactNeighborY="4811"/>
      <dgm:spPr>
        <a:prstGeom prst="flowChartProcess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>
          <a:solidFill>
            <a:schemeClr val="tx1"/>
          </a:solidFill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powder">
          <a:bevelT prst="relaxedInset"/>
          <a:bevelB prst="relaxedInset"/>
        </a:sp3d>
      </dgm:spPr>
    </dgm:pt>
    <dgm:pt modelId="{BE08A9F8-9697-4B14-A27A-82206AEA488A}" type="pres">
      <dgm:prSet presAssocID="{E155034C-4F2F-4032-A42E-A6213943CD3B}" presName="Name25" presStyleLbl="parChTrans1D1" presStyleIdx="0" presStyleCnt="1"/>
      <dgm:spPr/>
    </dgm:pt>
    <dgm:pt modelId="{9CE6CE52-147B-4479-A286-79A2B20015BB}" type="pres">
      <dgm:prSet presAssocID="{E6E772F2-8FEE-4924-94EB-96714CCA6358}" presName="node" presStyleCnt="0"/>
      <dgm:spPr/>
    </dgm:pt>
    <dgm:pt modelId="{11FD65EC-4DFE-49D4-8D74-655E423BECF1}" type="pres">
      <dgm:prSet presAssocID="{E6E772F2-8FEE-4924-94EB-96714CCA6358}" presName="parentNode" presStyleLbl="node1" presStyleIdx="1" presStyleCnt="2" custScaleX="98531" custScaleY="158566" custLinFactX="-200000" custLinFactNeighborX="-219932" custLinFactNeighborY="15165">
        <dgm:presLayoutVars>
          <dgm:chMax val="1"/>
          <dgm:bulletEnabled val="1"/>
        </dgm:presLayoutVars>
      </dgm:prSet>
      <dgm:spPr/>
    </dgm:pt>
    <dgm:pt modelId="{086CA42B-B7C9-4875-B319-5AB590DCB479}" type="pres">
      <dgm:prSet presAssocID="{E6E772F2-8FEE-4924-94EB-96714CCA635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6EB2410-74FE-4269-8757-848426761E79}" type="presOf" srcId="{7E52DF4A-2DFA-4DAD-BEB1-6DA88D9D5DBF}" destId="{086CA42B-B7C9-4875-B319-5AB590DCB479}" srcOrd="0" destOrd="1" presId="urn:microsoft.com/office/officeart/2005/8/layout/radial2"/>
    <dgm:cxn modelId="{421FB363-C7CB-43BF-8CC7-4B8E81CFDE1E}" type="presOf" srcId="{17AAC46A-6D22-4F57-BCEE-08906D1FFF97}" destId="{086CA42B-B7C9-4875-B319-5AB590DCB479}" srcOrd="0" destOrd="2" presId="urn:microsoft.com/office/officeart/2005/8/layout/radial2"/>
    <dgm:cxn modelId="{5FBC6565-03ED-4992-8F59-0366A9E5EC0B}" type="presOf" srcId="{DDD33D3B-74A5-495E-9332-3CEF3AE315C1}" destId="{086CA42B-B7C9-4875-B319-5AB590DCB479}" srcOrd="0" destOrd="0" presId="urn:microsoft.com/office/officeart/2005/8/layout/radial2"/>
    <dgm:cxn modelId="{19DC2B4F-EF5B-4338-9DD9-6F27FEE1A291}" srcId="{E6E772F2-8FEE-4924-94EB-96714CCA6358}" destId="{DDD33D3B-74A5-495E-9332-3CEF3AE315C1}" srcOrd="0" destOrd="0" parTransId="{D13A3553-DE81-4C42-A029-91C81920E128}" sibTransId="{9738AD52-D6AF-479C-B735-3FB6137DA80A}"/>
    <dgm:cxn modelId="{F4650CBC-3568-4FBC-95AF-A15B41B3EAB8}" srcId="{E6E772F2-8FEE-4924-94EB-96714CCA6358}" destId="{17AAC46A-6D22-4F57-BCEE-08906D1FFF97}" srcOrd="2" destOrd="0" parTransId="{CD47D41F-A010-46F4-897A-B25D3EC0AB80}" sibTransId="{9B5D93B0-3CD0-42F9-B87E-738FE99B1215}"/>
    <dgm:cxn modelId="{931E98E3-CF5A-4C17-AA80-5FA14C0C5625}" type="presOf" srcId="{E6E772F2-8FEE-4924-94EB-96714CCA6358}" destId="{11FD65EC-4DFE-49D4-8D74-655E423BECF1}" srcOrd="0" destOrd="0" presId="urn:microsoft.com/office/officeart/2005/8/layout/radial2"/>
    <dgm:cxn modelId="{F9079FE3-B00F-42B1-84E3-D8E90D3C095F}" srcId="{E6E772F2-8FEE-4924-94EB-96714CCA6358}" destId="{7E52DF4A-2DFA-4DAD-BEB1-6DA88D9D5DBF}" srcOrd="1" destOrd="0" parTransId="{BBB0F25B-6403-4D30-8A17-B9E5A187C4FA}" sibTransId="{F88D08F9-5BC9-4982-82D3-391A118A78E2}"/>
    <dgm:cxn modelId="{9E95F7F0-04F8-4C69-BBF6-C3CE3B03450F}" srcId="{6EA3D69B-049D-4E8F-A3A6-1BF17C23960D}" destId="{E6E772F2-8FEE-4924-94EB-96714CCA6358}" srcOrd="0" destOrd="0" parTransId="{E155034C-4F2F-4032-A42E-A6213943CD3B}" sibTransId="{378267E4-D1D6-43C5-B4EE-81592F947530}"/>
    <dgm:cxn modelId="{2B0912FC-7E0C-438E-A8BA-C16DE335F31D}" type="presOf" srcId="{6EA3D69B-049D-4E8F-A3A6-1BF17C23960D}" destId="{20BCAEDE-95F3-4369-804C-E649A010A870}" srcOrd="0" destOrd="0" presId="urn:microsoft.com/office/officeart/2005/8/layout/radial2"/>
    <dgm:cxn modelId="{D43CB7FE-AAC6-41F2-825B-04CD67C9A732}" type="presOf" srcId="{E155034C-4F2F-4032-A42E-A6213943CD3B}" destId="{BE08A9F8-9697-4B14-A27A-82206AEA488A}" srcOrd="0" destOrd="0" presId="urn:microsoft.com/office/officeart/2005/8/layout/radial2"/>
    <dgm:cxn modelId="{67AF12EF-A676-44D8-AEAE-0F9B45D5D16F}" type="presParOf" srcId="{20BCAEDE-95F3-4369-804C-E649A010A870}" destId="{0804D5D7-A197-494E-8F59-E6B839E2258C}" srcOrd="0" destOrd="0" presId="urn:microsoft.com/office/officeart/2005/8/layout/radial2"/>
    <dgm:cxn modelId="{8A7312F0-C4B1-4460-B7FE-C6297381105B}" type="presParOf" srcId="{0804D5D7-A197-494E-8F59-E6B839E2258C}" destId="{0AF413D3-1A05-4B01-B8C4-A4142BA2D9DA}" srcOrd="0" destOrd="0" presId="urn:microsoft.com/office/officeart/2005/8/layout/radial2"/>
    <dgm:cxn modelId="{2A35D3D2-A108-499F-BA2D-B184B70AFDD5}" type="presParOf" srcId="{0AF413D3-1A05-4B01-B8C4-A4142BA2D9DA}" destId="{1304AD76-1A82-4E25-907F-B1B8A82594EF}" srcOrd="0" destOrd="0" presId="urn:microsoft.com/office/officeart/2005/8/layout/radial2"/>
    <dgm:cxn modelId="{7121527B-1200-4D0B-8965-40A9A6BB3036}" type="presParOf" srcId="{0AF413D3-1A05-4B01-B8C4-A4142BA2D9DA}" destId="{B47E950B-EF64-4CE8-A4A6-88476F3A4C14}" srcOrd="1" destOrd="0" presId="urn:microsoft.com/office/officeart/2005/8/layout/radial2"/>
    <dgm:cxn modelId="{6EF5A4A7-F022-45C9-95DE-D0478578A424}" type="presParOf" srcId="{0804D5D7-A197-494E-8F59-E6B839E2258C}" destId="{BE08A9F8-9697-4B14-A27A-82206AEA488A}" srcOrd="1" destOrd="0" presId="urn:microsoft.com/office/officeart/2005/8/layout/radial2"/>
    <dgm:cxn modelId="{796117A9-90E8-43D3-B502-D350BBB6EA4C}" type="presParOf" srcId="{0804D5D7-A197-494E-8F59-E6B839E2258C}" destId="{9CE6CE52-147B-4479-A286-79A2B20015BB}" srcOrd="2" destOrd="0" presId="urn:microsoft.com/office/officeart/2005/8/layout/radial2"/>
    <dgm:cxn modelId="{BD00D502-A95E-4E8D-8DD1-198B42F6B2B0}" type="presParOf" srcId="{9CE6CE52-147B-4479-A286-79A2B20015BB}" destId="{11FD65EC-4DFE-49D4-8D74-655E423BECF1}" srcOrd="0" destOrd="0" presId="urn:microsoft.com/office/officeart/2005/8/layout/radial2"/>
    <dgm:cxn modelId="{CA8DAD2A-3089-4143-81BF-3DE459B85D0F}" type="presParOf" srcId="{9CE6CE52-147B-4479-A286-79A2B20015BB}" destId="{086CA42B-B7C9-4875-B319-5AB590DCB479}" srcOrd="1" destOrd="0" presId="urn:microsoft.com/office/officeart/2005/8/layout/radial2"/>
  </dgm:cxnLst>
  <dgm:bg>
    <a:gradFill flip="none" rotWithShape="1">
      <a:gsLst>
        <a:gs pos="0">
          <a:schemeClr val="bg1"/>
        </a:gs>
        <a:gs pos="88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817A-D317-4BBA-9F99-9CF79D00F795}">
      <dsp:nvSpPr>
        <dsp:cNvPr id="0" name=""/>
        <dsp:cNvSpPr/>
      </dsp:nvSpPr>
      <dsp:spPr>
        <a:xfrm>
          <a:off x="123341" y="126"/>
          <a:ext cx="1808433" cy="369078"/>
        </a:xfrm>
        <a:prstGeom prst="rect">
          <a:avLst/>
        </a:prstGeom>
        <a:pattFill prst="pct2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Engagement</a:t>
          </a:r>
        </a:p>
      </dsp:txBody>
      <dsp:txXfrm>
        <a:off x="123341" y="126"/>
        <a:ext cx="1808433" cy="3690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6938098">
          <a:off x="979577" y="1667872"/>
          <a:ext cx="1313082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1313082" y="19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142534" y="2298"/>
          <a:ext cx="3963366" cy="3702803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034539" y="962591"/>
          <a:ext cx="1225179" cy="1403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Good Job</a:t>
          </a:r>
        </a:p>
      </dsp:txBody>
      <dsp:txXfrm>
        <a:off x="1213962" y="1168087"/>
        <a:ext cx="866333" cy="992220"/>
      </dsp:txXfrm>
    </dsp:sp>
    <dsp:sp modelId="{086CA42B-B7C9-4875-B319-5AB590DCB479}">
      <dsp:nvSpPr>
        <dsp:cNvPr id="0" name=""/>
        <dsp:cNvSpPr/>
      </dsp:nvSpPr>
      <dsp:spPr>
        <a:xfrm>
          <a:off x="2480912" y="962591"/>
          <a:ext cx="1837769" cy="14032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If you chose this answer you are correct!</a:t>
          </a:r>
        </a:p>
      </dsp:txBody>
      <dsp:txXfrm>
        <a:off x="2480912" y="962591"/>
        <a:ext cx="1837769" cy="14032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9706675">
          <a:off x="1415984" y="1691101"/>
          <a:ext cx="878861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878861" y="187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302414" y="2752"/>
          <a:ext cx="3886615" cy="3631097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414643" y="969166"/>
          <a:ext cx="1201453" cy="1376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Denial does not recognize the problem</a:t>
          </a:r>
        </a:p>
      </dsp:txBody>
      <dsp:txXfrm>
        <a:off x="1590592" y="1170682"/>
        <a:ext cx="849555" cy="973006"/>
      </dsp:txXfrm>
    </dsp:sp>
    <dsp:sp modelId="{086CA42B-B7C9-4875-B319-5AB590DCB479}">
      <dsp:nvSpPr>
        <dsp:cNvPr id="0" name=""/>
        <dsp:cNvSpPr/>
      </dsp:nvSpPr>
      <dsp:spPr>
        <a:xfrm>
          <a:off x="2833006" y="969166"/>
          <a:ext cx="1802180" cy="137603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If you chose this answer you are not correct.</a:t>
          </a:r>
        </a:p>
      </dsp:txBody>
      <dsp:txXfrm>
        <a:off x="2833006" y="969166"/>
        <a:ext cx="1802180" cy="13760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0349484">
          <a:off x="1857604" y="1636587"/>
          <a:ext cx="303123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303123" y="179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237967" y="2021"/>
          <a:ext cx="3696732" cy="3453698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855157" y="945144"/>
          <a:ext cx="1142756" cy="1308811"/>
        </a:xfrm>
        <a:prstGeom prst="ellipse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</a:rPr>
            <a:t>Contemplation is considering a change.</a:t>
          </a:r>
        </a:p>
      </dsp:txBody>
      <dsp:txXfrm>
        <a:off x="2022510" y="1136815"/>
        <a:ext cx="808050" cy="925469"/>
      </dsp:txXfrm>
    </dsp:sp>
    <dsp:sp modelId="{086CA42B-B7C9-4875-B319-5AB590DCB479}">
      <dsp:nvSpPr>
        <dsp:cNvPr id="0" name=""/>
        <dsp:cNvSpPr/>
      </dsp:nvSpPr>
      <dsp:spPr>
        <a:xfrm>
          <a:off x="3204225" y="945144"/>
          <a:ext cx="1714134" cy="130881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If you chose this answer you are not correct.</a:t>
          </a:r>
        </a:p>
      </dsp:txBody>
      <dsp:txXfrm>
        <a:off x="3204225" y="945144"/>
        <a:ext cx="1714134" cy="13088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2033218">
          <a:off x="1339500" y="1821990"/>
          <a:ext cx="775114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775114" y="18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5695507" y="2611"/>
          <a:ext cx="3666678" cy="3425620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344394" y="981921"/>
          <a:ext cx="1293378" cy="1915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Which answer would you choose?</a:t>
          </a:r>
        </a:p>
      </dsp:txBody>
      <dsp:txXfrm>
        <a:off x="1533805" y="1262463"/>
        <a:ext cx="914556" cy="1354577"/>
      </dsp:txXfrm>
    </dsp:sp>
    <dsp:sp modelId="{086CA42B-B7C9-4875-B319-5AB590DCB479}">
      <dsp:nvSpPr>
        <dsp:cNvPr id="0" name=""/>
        <dsp:cNvSpPr/>
      </dsp:nvSpPr>
      <dsp:spPr>
        <a:xfrm>
          <a:off x="2642517" y="981921"/>
          <a:ext cx="1940067" cy="1915661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Engagement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Persuasion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Active</a:t>
          </a:r>
          <a:r>
            <a:rPr lang="en-US" sz="2700" kern="1200" dirty="0"/>
            <a:t> </a:t>
          </a:r>
          <a:r>
            <a:rPr lang="en-US" sz="2700" kern="1200" dirty="0">
              <a:hlinkClick xmlns:r="http://schemas.openxmlformats.org/officeDocument/2006/relationships" r:id="" action="ppaction://hlinksldjump"/>
            </a:rPr>
            <a:t>Treatment</a:t>
          </a:r>
          <a:endParaRPr lang="en-US" sz="2700" kern="1200" dirty="0"/>
        </a:p>
      </dsp:txBody>
      <dsp:txXfrm>
        <a:off x="2642517" y="981921"/>
        <a:ext cx="1940067" cy="19156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2276551">
          <a:off x="1157335" y="1879357"/>
          <a:ext cx="1143567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143567" y="186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183751" y="1032"/>
          <a:ext cx="3850323" cy="3597191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166722" y="1231382"/>
          <a:ext cx="1190235" cy="1363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Good Job</a:t>
          </a:r>
        </a:p>
      </dsp:txBody>
      <dsp:txXfrm>
        <a:off x="1341028" y="1431016"/>
        <a:ext cx="841623" cy="963921"/>
      </dsp:txXfrm>
    </dsp:sp>
    <dsp:sp modelId="{086CA42B-B7C9-4875-B319-5AB590DCB479}">
      <dsp:nvSpPr>
        <dsp:cNvPr id="0" name=""/>
        <dsp:cNvSpPr/>
      </dsp:nvSpPr>
      <dsp:spPr>
        <a:xfrm>
          <a:off x="2571841" y="1231382"/>
          <a:ext cx="1785352" cy="136318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If you chose this answer you are correct!</a:t>
          </a:r>
        </a:p>
      </dsp:txBody>
      <dsp:txXfrm>
        <a:off x="2571841" y="1231382"/>
        <a:ext cx="1785352" cy="13631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0450399">
          <a:off x="1906635" y="1650667"/>
          <a:ext cx="253447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253447" y="179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237967" y="2021"/>
          <a:ext cx="3696732" cy="3453698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905035" y="969023"/>
          <a:ext cx="1142756" cy="1308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Denial does not recognize the problem</a:t>
          </a:r>
        </a:p>
      </dsp:txBody>
      <dsp:txXfrm>
        <a:off x="2072388" y="1160694"/>
        <a:ext cx="808050" cy="925469"/>
      </dsp:txXfrm>
    </dsp:sp>
    <dsp:sp modelId="{086CA42B-B7C9-4875-B319-5AB590DCB479}">
      <dsp:nvSpPr>
        <dsp:cNvPr id="0" name=""/>
        <dsp:cNvSpPr/>
      </dsp:nvSpPr>
      <dsp:spPr>
        <a:xfrm>
          <a:off x="3254104" y="969023"/>
          <a:ext cx="1714134" cy="130881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If you chose this answer you are not correct.</a:t>
          </a:r>
        </a:p>
      </dsp:txBody>
      <dsp:txXfrm>
        <a:off x="3254104" y="969023"/>
        <a:ext cx="1714134" cy="13088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9936517">
          <a:off x="1900476" y="1561326"/>
          <a:ext cx="263079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263079" y="179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237967" y="2021"/>
          <a:ext cx="3696732" cy="3453698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p3d z="-19050"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890782" y="814520"/>
          <a:ext cx="1142756" cy="1308811"/>
        </a:xfrm>
        <a:prstGeom prst="ellipse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</a:rPr>
            <a:t>Contemplation is considering a change.</a:t>
          </a:r>
        </a:p>
      </dsp:txBody>
      <dsp:txXfrm>
        <a:off x="2058135" y="1006191"/>
        <a:ext cx="808050" cy="925469"/>
      </dsp:txXfrm>
    </dsp:sp>
    <dsp:sp modelId="{086CA42B-B7C9-4875-B319-5AB590DCB479}">
      <dsp:nvSpPr>
        <dsp:cNvPr id="0" name=""/>
        <dsp:cNvSpPr/>
      </dsp:nvSpPr>
      <dsp:spPr>
        <a:xfrm>
          <a:off x="3239851" y="814520"/>
          <a:ext cx="1714134" cy="130881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If you chose this answer you are not correct.</a:t>
          </a:r>
        </a:p>
      </dsp:txBody>
      <dsp:txXfrm>
        <a:off x="3239851" y="814520"/>
        <a:ext cx="1714134" cy="1308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8EA8E-3DE6-45E2-AA21-FA0E1229DA81}">
      <dsp:nvSpPr>
        <dsp:cNvPr id="0" name=""/>
        <dsp:cNvSpPr/>
      </dsp:nvSpPr>
      <dsp:spPr>
        <a:xfrm>
          <a:off x="115060" y="170"/>
          <a:ext cx="2014863" cy="398572"/>
        </a:xfrm>
        <a:prstGeom prst="rect">
          <a:avLst/>
        </a:prstGeom>
        <a:pattFill prst="pct80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FF00"/>
              </a:solidFill>
            </a:rPr>
            <a:t>Persuasion</a:t>
          </a:r>
        </a:p>
      </dsp:txBody>
      <dsp:txXfrm>
        <a:off x="115060" y="170"/>
        <a:ext cx="2014863" cy="398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E58CF-9C0C-4873-98F4-7BE47E99B050}">
      <dsp:nvSpPr>
        <dsp:cNvPr id="0" name=""/>
        <dsp:cNvSpPr/>
      </dsp:nvSpPr>
      <dsp:spPr>
        <a:xfrm>
          <a:off x="0" y="0"/>
          <a:ext cx="1690424" cy="424916"/>
        </a:xfrm>
        <a:prstGeom prst="rect">
          <a:avLst/>
        </a:prstGeom>
        <a:pattFill prst="pct9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 Treatment</a:t>
          </a:r>
        </a:p>
      </dsp:txBody>
      <dsp:txXfrm>
        <a:off x="0" y="0"/>
        <a:ext cx="1690424" cy="424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3C81A-3818-46F2-A128-685F857775EC}">
      <dsp:nvSpPr>
        <dsp:cNvPr id="0" name=""/>
        <dsp:cNvSpPr/>
      </dsp:nvSpPr>
      <dsp:spPr>
        <a:xfrm>
          <a:off x="454182" y="265"/>
          <a:ext cx="1058057" cy="465585"/>
        </a:xfrm>
        <a:prstGeom prst="rect">
          <a:avLst/>
        </a:prstGeom>
        <a:pattFill prst="pct8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lumMod val="60000"/>
              <a:lumOff val="40000"/>
            </a:schemeClr>
          </a:glow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Relapse Prevention</a:t>
          </a:r>
        </a:p>
      </dsp:txBody>
      <dsp:txXfrm>
        <a:off x="454182" y="265"/>
        <a:ext cx="1058057" cy="465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251644">
          <a:off x="1194417" y="2093650"/>
          <a:ext cx="439864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439864" y="239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3588955" y="3197"/>
          <a:ext cx="5936042" cy="432962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  <a:reflection stA="75000" endPos="65000" dist="50800" dir="5400000" sy="-100000" algn="bl" rotWithShape="0"/>
        </a:effectLst>
        <a:scene3d>
          <a:camera prst="orthographicFront"/>
          <a:lightRig rig="threePt" dir="t"/>
        </a:scene3d>
        <a:sp3d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0" y="863181"/>
          <a:ext cx="1634693" cy="2421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Which answer would you choose?</a:t>
          </a:r>
        </a:p>
      </dsp:txBody>
      <dsp:txXfrm>
        <a:off x="239395" y="1217757"/>
        <a:ext cx="1155903" cy="1712041"/>
      </dsp:txXfrm>
    </dsp:sp>
    <dsp:sp modelId="{086CA42B-B7C9-4875-B319-5AB590DCB479}">
      <dsp:nvSpPr>
        <dsp:cNvPr id="0" name=""/>
        <dsp:cNvSpPr/>
      </dsp:nvSpPr>
      <dsp:spPr>
        <a:xfrm>
          <a:off x="1640689" y="863181"/>
          <a:ext cx="2452039" cy="242119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hlinkClick xmlns:r="http://schemas.openxmlformats.org/officeDocument/2006/relationships" r:id="" action="ppaction://hlinksldjump"/>
            </a:rPr>
            <a:t>Stages</a:t>
          </a:r>
          <a:endParaRPr lang="en-US" sz="5600" kern="1200" dirty="0"/>
        </a:p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hlinkClick xmlns:r="http://schemas.openxmlformats.org/officeDocument/2006/relationships" r:id="" action="ppaction://hlinksldjump"/>
            </a:rPr>
            <a:t>Steps</a:t>
          </a:r>
          <a:endParaRPr lang="en-US" sz="5600" kern="1200" dirty="0"/>
        </a:p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>
              <a:hlinkClick xmlns:r="http://schemas.openxmlformats.org/officeDocument/2006/relationships" r:id="" action="ppaction://hlinksldjump"/>
            </a:rPr>
            <a:t>Phases</a:t>
          </a:r>
          <a:endParaRPr lang="en-US" sz="5600" kern="1200" dirty="0"/>
        </a:p>
      </dsp:txBody>
      <dsp:txXfrm>
        <a:off x="1640689" y="863181"/>
        <a:ext cx="2452039" cy="2421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428654">
          <a:off x="2157586" y="1814299"/>
          <a:ext cx="252646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52646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5666245" y="4154"/>
          <a:ext cx="3694449" cy="3451565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perspectiveLeft"/>
          <a:lightRig rig="threePt" dir="t"/>
        </a:scene3d>
        <a:sp3d z="12700" contourW="12700" prstMaterial="powder">
          <a:bevelT h="44450" prst="relaxedInset"/>
          <a:bevelB/>
          <a:contourClr>
            <a:schemeClr val="accent1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2405862" y="1264910"/>
          <a:ext cx="1142050" cy="1308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Good Job</a:t>
          </a:r>
        </a:p>
      </dsp:txBody>
      <dsp:txXfrm>
        <a:off x="2573111" y="1456463"/>
        <a:ext cx="807552" cy="924897"/>
      </dsp:txXfrm>
    </dsp:sp>
    <dsp:sp modelId="{086CA42B-B7C9-4875-B319-5AB590DCB479}">
      <dsp:nvSpPr>
        <dsp:cNvPr id="0" name=""/>
        <dsp:cNvSpPr/>
      </dsp:nvSpPr>
      <dsp:spPr>
        <a:xfrm>
          <a:off x="3754098" y="1264910"/>
          <a:ext cx="1713075" cy="1308003"/>
        </a:xfrm>
        <a:prstGeom prst="rect">
          <a:avLst/>
        </a:prstGeom>
        <a:noFill/>
        <a:ln>
          <a:noFill/>
        </a:ln>
        <a:effectLst/>
        <a:scene3d>
          <a:camera prst="perspectiveLeft"/>
          <a:lightRig rig="threePt" dir="t"/>
        </a:scene3d>
        <a:sp3d z="12700" contourW="12700">
          <a:contourClr>
            <a:schemeClr val="accent1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If you chose this answer you are correct!</a:t>
          </a:r>
        </a:p>
      </dsp:txBody>
      <dsp:txXfrm>
        <a:off x="3754098" y="1264910"/>
        <a:ext cx="1713075" cy="1308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2683636">
          <a:off x="1180603" y="2132776"/>
          <a:ext cx="1459505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1459505" y="20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5896920" y="1110"/>
          <a:ext cx="4339610" cy="4054312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  <a:reflection stA="74000" endPos="64000" dist="50800" dir="5400000" sy="-100000" algn="bl" rotWithShape="0"/>
        </a:effectLst>
        <a:scene3d>
          <a:camera prst="orthographicFront">
            <a:rot lat="2312400" lon="20465166" rev="21229249"/>
          </a:camera>
          <a:lightRig rig="threePt" dir="t"/>
        </a:scene3d>
        <a:sp3d z="-19050" prstMaterial="powder">
          <a:bevelT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208647" y="1366499"/>
          <a:ext cx="1341486" cy="1536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are known as stages</a:t>
          </a:r>
        </a:p>
      </dsp:txBody>
      <dsp:txXfrm>
        <a:off x="1405103" y="1591502"/>
        <a:ext cx="948574" cy="1086413"/>
      </dsp:txXfrm>
    </dsp:sp>
    <dsp:sp modelId="{086CA42B-B7C9-4875-B319-5AB590DCB479}">
      <dsp:nvSpPr>
        <dsp:cNvPr id="0" name=""/>
        <dsp:cNvSpPr/>
      </dsp:nvSpPr>
      <dsp:spPr>
        <a:xfrm>
          <a:off x="2792325" y="1366499"/>
          <a:ext cx="2012230" cy="153641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If you chose this answer you are not correct.</a:t>
          </a:r>
        </a:p>
      </dsp:txBody>
      <dsp:txXfrm>
        <a:off x="2792325" y="1366499"/>
        <a:ext cx="2012230" cy="1536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2372378">
          <a:off x="1387260" y="1952232"/>
          <a:ext cx="924924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924924" y="187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6061679" y="3573"/>
          <a:ext cx="3873025" cy="3618401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2312400" lon="20465166" rev="21229249"/>
          </a:camera>
          <a:lightRig rig="threePt" dir="t"/>
        </a:scene3d>
        <a:sp3d z="-19050" prstMaterial="powder">
          <a:bevelT h="12700" prst="relaxedInset"/>
          <a:bevelB h="381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386160" y="1351884"/>
          <a:ext cx="1197253" cy="137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are called stages.</a:t>
          </a:r>
        </a:p>
      </dsp:txBody>
      <dsp:txXfrm>
        <a:off x="1561494" y="1552696"/>
        <a:ext cx="846585" cy="969603"/>
      </dsp:txXfrm>
    </dsp:sp>
    <dsp:sp modelId="{086CA42B-B7C9-4875-B319-5AB590DCB479}">
      <dsp:nvSpPr>
        <dsp:cNvPr id="0" name=""/>
        <dsp:cNvSpPr/>
      </dsp:nvSpPr>
      <dsp:spPr>
        <a:xfrm>
          <a:off x="2799564" y="1351884"/>
          <a:ext cx="1795879" cy="137122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312400" lon="20465166" rev="21229249"/>
          </a:camera>
          <a:lightRig rig="threePt" dir="t"/>
        </a:scene3d>
        <a:sp3d z="-190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If you chose this answer you are not correct.</a:t>
          </a:r>
        </a:p>
      </dsp:txBody>
      <dsp:txXfrm>
        <a:off x="2799564" y="1351884"/>
        <a:ext cx="1795879" cy="13712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A9F8-9697-4B14-A27A-82206AEA488A}">
      <dsp:nvSpPr>
        <dsp:cNvPr id="0" name=""/>
        <dsp:cNvSpPr/>
      </dsp:nvSpPr>
      <dsp:spPr>
        <a:xfrm rot="15052968">
          <a:off x="862815" y="2067235"/>
          <a:ext cx="1715701" cy="41748"/>
        </a:xfrm>
        <a:custGeom>
          <a:avLst/>
          <a:gdLst/>
          <a:ahLst/>
          <a:cxnLst/>
          <a:rect l="0" t="0" r="0" b="0"/>
          <a:pathLst>
            <a:path>
              <a:moveTo>
                <a:pt x="0" y="20874"/>
              </a:moveTo>
              <a:lnTo>
                <a:pt x="1715701" y="208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950B-EF64-4CE8-A4A6-88476F3A4C14}">
      <dsp:nvSpPr>
        <dsp:cNvPr id="0" name=""/>
        <dsp:cNvSpPr/>
      </dsp:nvSpPr>
      <dsp:spPr>
        <a:xfrm>
          <a:off x="5960621" y="1659"/>
          <a:ext cx="4402578" cy="4113140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182" b="-30182"/>
          </a:stretch>
        </a:blipFill>
        <a:ln w="15875" cap="flat" cmpd="sng" algn="ctr">
          <a:solidFill>
            <a:schemeClr val="tx1"/>
          </a:solidFill>
          <a:prstDash val="solid"/>
        </a:ln>
        <a:effectLst>
          <a:glow rad="1155700">
            <a:schemeClr val="accent2">
              <a:lumMod val="20000"/>
              <a:lumOff val="80000"/>
              <a:alpha val="40000"/>
            </a:schemeClr>
          </a:glow>
          <a:outerShdw blurRad="1016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powder"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65EC-4DFE-49D4-8D74-655E423BECF1}">
      <dsp:nvSpPr>
        <dsp:cNvPr id="0" name=""/>
        <dsp:cNvSpPr/>
      </dsp:nvSpPr>
      <dsp:spPr>
        <a:xfrm>
          <a:off x="1075347" y="1132725"/>
          <a:ext cx="1420959" cy="2286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Which answer would you choose?</a:t>
          </a:r>
        </a:p>
      </dsp:txBody>
      <dsp:txXfrm>
        <a:off x="1283442" y="1467612"/>
        <a:ext cx="1004769" cy="1616976"/>
      </dsp:txXfrm>
    </dsp:sp>
    <dsp:sp modelId="{086CA42B-B7C9-4875-B319-5AB590DCB479}">
      <dsp:nvSpPr>
        <dsp:cNvPr id="0" name=""/>
        <dsp:cNvSpPr/>
      </dsp:nvSpPr>
      <dsp:spPr>
        <a:xfrm>
          <a:off x="2667002" y="1132725"/>
          <a:ext cx="2131439" cy="2286750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chemeClr val="accent1"/>
              </a:solidFill>
              <a:hlinkClick xmlns:r="http://schemas.openxmlformats.org/officeDocument/2006/relationships" r:id="" action="ppaction://hlinksldjump"/>
            </a:rPr>
            <a:t>Denial</a:t>
          </a:r>
          <a:endParaRPr lang="en-US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chemeClr val="accent1"/>
              </a:solidFill>
              <a:hlinkClick xmlns:r="http://schemas.openxmlformats.org/officeDocument/2006/relationships" r:id="" action="ppaction://hlinksldjump"/>
            </a:rPr>
            <a:t>Contemplation</a:t>
          </a:r>
          <a:endParaRPr lang="en-US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chemeClr val="accent1"/>
              </a:solidFill>
              <a:hlinkClick xmlns:r="http://schemas.openxmlformats.org/officeDocument/2006/relationships" r:id="" action="ppaction://hlinksldjump"/>
            </a:rPr>
            <a:t>Preparation</a:t>
          </a:r>
          <a:endParaRPr lang="en-US" sz="2000" b="0" kern="1200" dirty="0">
            <a:solidFill>
              <a:schemeClr val="accent1"/>
            </a:solidFill>
          </a:endParaRPr>
        </a:p>
      </dsp:txBody>
      <dsp:txXfrm>
        <a:off x="2667002" y="1132725"/>
        <a:ext cx="2131439" cy="228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D3635E2-13CC-40FD-9EB2-2AD356FBB00C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37EBF14-3BBC-4678-9D76-5B22E328DE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BF14-3BBC-4678-9D76-5B22E328DE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BF14-3BBC-4678-9D76-5B22E328DE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BF14-3BBC-4678-9D76-5B22E328D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7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2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9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2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4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8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8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4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21" Type="http://schemas.openxmlformats.org/officeDocument/2006/relationships/diagramData" Target="../diagrams/data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diagramColors" Target="../diagrams/colors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QuickStyle" Target="../diagrams/quickStyle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slide" Target="slide31.xml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vLquWI8aq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157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MODULE THREE</a:t>
            </a:r>
            <a:br>
              <a:rPr lang="en-US" dirty="0"/>
            </a:br>
            <a:r>
              <a:rPr lang="en-US" i="1" dirty="0"/>
              <a:t>Stages of Treatment and Core Processes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543093" y="556260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62000" y="56388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Change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80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Stage Five</a:t>
            </a:r>
          </a:p>
          <a:p>
            <a:r>
              <a:rPr lang="en-US" sz="3600" b="1" dirty="0"/>
              <a:t>Maintenance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use strategies to maintain abstinence.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8671389" y="4294597"/>
            <a:ext cx="2106203" cy="76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MAINTENANCE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-6640" r="35839" b="60166"/>
          <a:stretch/>
        </p:blipFill>
        <p:spPr>
          <a:xfrm>
            <a:off x="8445357" y="1385787"/>
            <a:ext cx="2332235" cy="1984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591800" y="5548671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885" y="842482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Treatment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87175" y="3369924"/>
            <a:ext cx="5917059" cy="20959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Are the internal processes that people go through and are offered interventions at different stages.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5" y="2328394"/>
            <a:ext cx="2286000" cy="2286000"/>
          </a:xfrm>
          <a:prstGeom prst="rect">
            <a:avLst/>
          </a:prstGeom>
          <a:effectLst>
            <a:softEdge rad="228600"/>
          </a:effectLst>
          <a:scene3d>
            <a:camera prst="orthographicFront">
              <a:rot lat="1800000" lon="0" rev="1800000"/>
            </a:camera>
            <a:lightRig rig="threePt" dir="t"/>
          </a:scene3d>
          <a:sp3d z="44450"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0" t="45899" r="1447" b="19601"/>
          <a:stretch/>
        </p:blipFill>
        <p:spPr>
          <a:xfrm>
            <a:off x="10306898" y="4211317"/>
            <a:ext cx="1096491" cy="1553045"/>
          </a:xfrm>
          <a:prstGeom prst="rect">
            <a:avLst/>
          </a:prstGeom>
          <a:effectLst>
            <a:softEdge rad="228600"/>
          </a:effectLst>
          <a:scene3d>
            <a:camera prst="orthographicFront">
              <a:rot lat="1800000" lon="0" rev="1800000"/>
            </a:camera>
            <a:lightRig rig="threePt" dir="t"/>
          </a:scene3d>
          <a:sp3d z="44450"/>
        </p:spPr>
      </p:pic>
      <p:pic>
        <p:nvPicPr>
          <p:cNvPr id="16" name="Picture 15" descr="Treatmet for the Precontemplation Phas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t="5242" r="5000" b="56258"/>
          <a:stretch/>
        </p:blipFill>
        <p:spPr>
          <a:xfrm>
            <a:off x="10133666" y="1151893"/>
            <a:ext cx="1227648" cy="1753113"/>
          </a:xfrm>
          <a:prstGeom prst="rect">
            <a:avLst/>
          </a:prstGeom>
          <a:effectLst>
            <a:glow rad="127000">
              <a:schemeClr val="accent3">
                <a:lumMod val="20000"/>
                <a:lumOff val="80000"/>
              </a:schemeClr>
            </a:glow>
          </a:effectLst>
        </p:spPr>
      </p:pic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69609599"/>
              </p:ext>
            </p:extLst>
          </p:nvPr>
        </p:nvGraphicFramePr>
        <p:xfrm>
          <a:off x="9345298" y="858035"/>
          <a:ext cx="205511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0" name="Elbow Connector 19"/>
          <p:cNvCxnSpPr/>
          <p:nvPr/>
        </p:nvCxnSpPr>
        <p:spPr>
          <a:xfrm rot="10800000">
            <a:off x="9345298" y="2600195"/>
            <a:ext cx="774819" cy="1938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959043131"/>
              </p:ext>
            </p:extLst>
          </p:nvPr>
        </p:nvGraphicFramePr>
        <p:xfrm>
          <a:off x="9155429" y="5365449"/>
          <a:ext cx="2244985" cy="39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3" name="Elbow Connector 22"/>
          <p:cNvCxnSpPr/>
          <p:nvPr/>
        </p:nvCxnSpPr>
        <p:spPr>
          <a:xfrm rot="10800000">
            <a:off x="9040408" y="4264413"/>
            <a:ext cx="1185855" cy="8014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V="1">
            <a:off x="9392270" y="3988300"/>
            <a:ext cx="1184383" cy="6550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551589707"/>
              </p:ext>
            </p:extLst>
          </p:nvPr>
        </p:nvGraphicFramePr>
        <p:xfrm>
          <a:off x="7348014" y="1151894"/>
          <a:ext cx="1692394" cy="42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30" name="Elbow Connector 29"/>
          <p:cNvCxnSpPr/>
          <p:nvPr/>
        </p:nvCxnSpPr>
        <p:spPr>
          <a:xfrm rot="16200000" flipV="1">
            <a:off x="7928466" y="2962110"/>
            <a:ext cx="678562" cy="14859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Treatmet for the Precontemplation Phas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-487" r="48781" b="58434"/>
          <a:stretch/>
        </p:blipFill>
        <p:spPr>
          <a:xfrm>
            <a:off x="7348014" y="1738476"/>
            <a:ext cx="1152767" cy="9829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534" r="-1564" b="60128"/>
          <a:stretch/>
        </p:blipFill>
        <p:spPr>
          <a:xfrm>
            <a:off x="7216462" y="3914743"/>
            <a:ext cx="1019330" cy="1399301"/>
          </a:xfrm>
          <a:prstGeom prst="rect">
            <a:avLst/>
          </a:prstGeom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4246021418"/>
              </p:ext>
            </p:extLst>
          </p:nvPr>
        </p:nvGraphicFramePr>
        <p:xfrm>
          <a:off x="6789420" y="5539057"/>
          <a:ext cx="2250988" cy="46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0501638" y="5905049"/>
            <a:ext cx="707010" cy="346975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8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Treatment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80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b="1" dirty="0"/>
              <a:t>Stage One</a:t>
            </a:r>
          </a:p>
          <a:p>
            <a:r>
              <a:rPr lang="en-US" sz="3600" b="1" dirty="0"/>
              <a:t>Engagement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don’t recognize their substance abuse as a problem</a:t>
            </a:r>
            <a:r>
              <a:rPr lang="en-US" sz="3200" dirty="0"/>
              <a:t> </a:t>
            </a:r>
            <a:r>
              <a:rPr lang="en-US" sz="3200" i="1" dirty="0"/>
              <a:t>need help to become engaged in integrated treatment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149590" y="3914452"/>
            <a:ext cx="2663833" cy="1411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Facing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2" y="1513298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549817" y="5607089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Treatment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79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b="1" dirty="0"/>
              <a:t>Stage Two</a:t>
            </a:r>
          </a:p>
          <a:p>
            <a:r>
              <a:rPr lang="en-US" sz="3600" dirty="0"/>
              <a:t>Persuasion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become aware that their substance abuse is a potential problem and are committing to change</a:t>
            </a:r>
            <a:r>
              <a:rPr lang="en-US" sz="3200" dirty="0"/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671389" y="4743449"/>
            <a:ext cx="2106203" cy="734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Motivational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0" y="1144412"/>
            <a:ext cx="2529787" cy="23645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0" cap="rnd">
            <a:solidFill>
              <a:srgbClr val="FF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bliqueTop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440172" y="571500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82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4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Treatment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79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b="1" dirty="0"/>
              <a:t>Stage Three</a:t>
            </a:r>
          </a:p>
          <a:p>
            <a:r>
              <a:rPr lang="en-US" sz="3600" dirty="0"/>
              <a:t>Active Treatment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recognize substance abuse is a problem and decide to reduce or stop using altogether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8671617" y="4526279"/>
            <a:ext cx="2106203" cy="1073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new skills  and finding support to avoid substances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17" y="1144412"/>
            <a:ext cx="1714333" cy="2364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515600" y="571500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6858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Treatment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79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Stage Four</a:t>
            </a:r>
          </a:p>
          <a:p>
            <a:r>
              <a:rPr lang="en-US" sz="3600" dirty="0"/>
              <a:t>Maintenance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use strategies to maintain abstinence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8671617" y="4389121"/>
            <a:ext cx="2164023" cy="1210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Relapse Prevention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0" y="1371601"/>
            <a:ext cx="2537460" cy="226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668000" y="571500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62000" y="57912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6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4DE457-ACB3-44CB-BDDC-5BBE510FF891}"/>
              </a:ext>
            </a:extLst>
          </p:cNvPr>
          <p:cNvSpPr/>
          <p:nvPr/>
        </p:nvSpPr>
        <p:spPr>
          <a:xfrm flipV="1">
            <a:off x="1752600" y="2011680"/>
            <a:ext cx="45719" cy="45719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04C52-F684-42E8-8D23-CC5B1DFA1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Challenge Question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28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848783"/>
            <a:ext cx="10125073" cy="827618"/>
          </a:xfrm>
        </p:spPr>
        <p:txBody>
          <a:bodyPr>
            <a:normAutofit/>
          </a:bodyPr>
          <a:lstStyle/>
          <a:p>
            <a:r>
              <a:rPr lang="en-US" sz="2400" dirty="0"/>
              <a:t>Recovery from a substance abuse disorder occurs over time. This process can be described as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207107"/>
              </p:ext>
            </p:extLst>
          </p:nvPr>
        </p:nvGraphicFramePr>
        <p:xfrm>
          <a:off x="1295402" y="1676400"/>
          <a:ext cx="9524998" cy="433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Diagram group"/>
          <p:cNvGrpSpPr/>
          <p:nvPr/>
        </p:nvGrpSpPr>
        <p:grpSpPr>
          <a:xfrm>
            <a:off x="7350826" y="2933204"/>
            <a:ext cx="3348842" cy="2731326"/>
            <a:chOff x="5666245" y="4154"/>
            <a:chExt cx="3694449" cy="3451565"/>
          </a:xfrm>
          <a:scene3d>
            <a:camera prst="perspectiveLeft"/>
            <a:lightRig rig="threePt" dir="t"/>
          </a:scene3d>
        </p:grpSpPr>
        <p:sp>
          <p:nvSpPr>
            <p:cNvPr id="7" name="Flowchart: Process 6"/>
            <p:cNvSpPr/>
            <p:nvPr/>
          </p:nvSpPr>
          <p:spPr>
            <a:xfrm>
              <a:off x="5666245" y="4154"/>
              <a:ext cx="3694449" cy="3451565"/>
            </a:xfrm>
            <a:prstGeom prst="flowChartProcess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6182" b="-30182"/>
              </a:stretch>
            </a:blipFill>
            <a:ln>
              <a:solidFill>
                <a:schemeClr val="tx1"/>
              </a:solidFill>
            </a:ln>
            <a:effectLst>
              <a:glow rad="1155700">
                <a:schemeClr val="accent2">
                  <a:lumMod val="20000"/>
                  <a:lumOff val="80000"/>
                  <a:alpha val="40000"/>
                </a:schemeClr>
              </a:glow>
              <a:outerShdw blurRad="1016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  <a:sp3d z="12700" contourW="12700" prstMaterial="powder">
              <a:bevelT h="44450" prst="relaxedInset"/>
              <a:bevelB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3" name="Rectangle 2">
            <a:hlinkClick r:id="rId9" action="ppaction://hlinksldjump"/>
          </p:cNvPr>
          <p:cNvSpPr/>
          <p:nvPr/>
        </p:nvSpPr>
        <p:spPr>
          <a:xfrm>
            <a:off x="10699668" y="5791201"/>
            <a:ext cx="793993" cy="47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8501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1A Correct Choice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047609"/>
              </p:ext>
            </p:extLst>
          </p:nvPr>
        </p:nvGraphicFramePr>
        <p:xfrm>
          <a:off x="961900" y="2707574"/>
          <a:ext cx="10224656" cy="34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014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9494"/>
            <a:ext cx="9601196" cy="1303867"/>
          </a:xfrm>
        </p:spPr>
        <p:txBody>
          <a:bodyPr/>
          <a:lstStyle/>
          <a:p>
            <a:r>
              <a:rPr lang="en-US" dirty="0"/>
              <a:t>1B Incorrect Choices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86710"/>
              </p:ext>
            </p:extLst>
          </p:nvPr>
        </p:nvGraphicFramePr>
        <p:xfrm>
          <a:off x="961900" y="2285999"/>
          <a:ext cx="10236531" cy="405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12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853" y="2720232"/>
            <a:ext cx="29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Discussions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0" t="-9426" r="17540" b="19882"/>
          <a:stretch/>
        </p:blipFill>
        <p:spPr>
          <a:xfrm>
            <a:off x="2002598" y="3302121"/>
            <a:ext cx="7335365" cy="2599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21782" y="2854036"/>
            <a:ext cx="2646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7744" y="2743200"/>
            <a:ext cx="374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 and Receiving Feedback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9389" y="2743200"/>
            <a:ext cx="286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and Answers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0421425" y="556260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8200" y="55626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5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 incorrect Choices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64177"/>
              </p:ext>
            </p:extLst>
          </p:nvPr>
        </p:nvGraphicFramePr>
        <p:xfrm>
          <a:off x="961900" y="2541319"/>
          <a:ext cx="10129653" cy="362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690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4DE457-ACB3-44CB-BDDC-5BBE510FF891}"/>
              </a:ext>
            </a:extLst>
          </p:cNvPr>
          <p:cNvSpPr/>
          <p:nvPr/>
        </p:nvSpPr>
        <p:spPr>
          <a:xfrm flipV="1">
            <a:off x="1752600" y="2011680"/>
            <a:ext cx="45719" cy="45719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04C52-F684-42E8-8D23-CC5B1DFA1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Challenge Question 2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076325"/>
            <a:ext cx="9239249" cy="11239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/>
              <a:t>Which stage describes a consumers who decides to change and is committed to change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19005"/>
              </p:ext>
            </p:extLst>
          </p:nvPr>
        </p:nvGraphicFramePr>
        <p:xfrm>
          <a:off x="914400" y="2362200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92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1A Correct Choice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0517"/>
              </p:ext>
            </p:extLst>
          </p:nvPr>
        </p:nvGraphicFramePr>
        <p:xfrm>
          <a:off x="790697" y="2755075"/>
          <a:ext cx="10105901" cy="3705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264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 Incorrect Choices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9297"/>
              </p:ext>
            </p:extLst>
          </p:nvPr>
        </p:nvGraphicFramePr>
        <p:xfrm>
          <a:off x="961900" y="2529444"/>
          <a:ext cx="10189030" cy="36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12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 incorrect Choices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446034"/>
              </p:ext>
            </p:extLst>
          </p:nvPr>
        </p:nvGraphicFramePr>
        <p:xfrm>
          <a:off x="961900" y="2707574"/>
          <a:ext cx="10105901" cy="34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86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4DE457-ACB3-44CB-BDDC-5BBE510FF891}"/>
              </a:ext>
            </a:extLst>
          </p:cNvPr>
          <p:cNvSpPr/>
          <p:nvPr/>
        </p:nvSpPr>
        <p:spPr>
          <a:xfrm flipV="1">
            <a:off x="1752600" y="2011680"/>
            <a:ext cx="45719" cy="45719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04C52-F684-42E8-8D23-CC5B1DFA1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Challenge Question 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076325"/>
            <a:ext cx="8496300" cy="11239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000" dirty="0"/>
              <a:t>Motivational Counseling Can Be Useful for Consumers in which Stage of Treatment?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63268"/>
              </p:ext>
            </p:extLst>
          </p:nvPr>
        </p:nvGraphicFramePr>
        <p:xfrm>
          <a:off x="1295402" y="2556932"/>
          <a:ext cx="9601196" cy="342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502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1A Correct Choice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296151"/>
              </p:ext>
            </p:extLst>
          </p:nvPr>
        </p:nvGraphicFramePr>
        <p:xfrm>
          <a:off x="961900" y="2565070"/>
          <a:ext cx="10153404" cy="359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71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 Incorrect Choices</a:t>
            </a:r>
          </a:p>
        </p:txBody>
      </p:sp>
      <p:graphicFrame>
        <p:nvGraphicFramePr>
          <p:cNvPr id="6" name="Content Placeholder 5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033579"/>
              </p:ext>
            </p:extLst>
          </p:nvPr>
        </p:nvGraphicFramePr>
        <p:xfrm>
          <a:off x="961900" y="2707574"/>
          <a:ext cx="10105901" cy="34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62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Materials and Exercises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65564" y="2480147"/>
            <a:ext cx="1482436" cy="717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Exercises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0506" y="2962868"/>
            <a:ext cx="500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Assessment and Treatment Planning Forms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0507" y="2551744"/>
            <a:ext cx="500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Consumers with Co-Occurring  Disorders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62546" y="3502540"/>
            <a:ext cx="1385454" cy="1013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Handouts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1871" y="3521785"/>
            <a:ext cx="4503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Screening for co-occurring disorders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8840" y="3956836"/>
            <a:ext cx="3605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Conducting integrated assessments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0099" y="4319563"/>
            <a:ext cx="380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Developing integrated treatment plans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0099" y="4754614"/>
            <a:ext cx="3395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Agency Policy and Procedures , admission, discharge criteria, assessment, diagnosis of co-occurring disorders, integrated treatment policies and procedures.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668000" y="5493278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9144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9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 incorrect Choices</a:t>
            </a:r>
          </a:p>
        </p:txBody>
      </p:sp>
      <p:graphicFrame>
        <p:nvGraphicFramePr>
          <p:cNvPr id="6" name="Content Placeholder 5">
            <a:hlinkClick r:id="rId3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755144"/>
              </p:ext>
            </p:extLst>
          </p:nvPr>
        </p:nvGraphicFramePr>
        <p:xfrm>
          <a:off x="961900" y="2707574"/>
          <a:ext cx="10105901" cy="34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6967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0957" y="766354"/>
            <a:ext cx="3354939" cy="5188730"/>
          </a:xfr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chemeClr val="accent1"/>
            </a:glow>
            <a:reflection blurRad="6350" stA="530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52055"/>
            <a:ext cx="4128656" cy="679565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853" y="1691640"/>
            <a:ext cx="5167747" cy="417333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The  first Module reviewed the basic elements of Integrated Treatment for Co-Occurring Disorders.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The second Module provided information about the commonly used terms when defining substance use.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The third module will discuss the stages of treatment and, the different stages of change and the types of treatment.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300" dirty="0"/>
              <a:t>The fourth module will discuss practical skills for integrated treatment.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23451" y="766354"/>
            <a:ext cx="157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Action Button: Forward or Next 5">
            <a:hlinkClick r:id="" action="ppaction://hlinkshowjump?jump=lastslideviewed" highlightClick="1"/>
          </p:cNvPr>
          <p:cNvSpPr/>
          <p:nvPr/>
        </p:nvSpPr>
        <p:spPr>
          <a:xfrm>
            <a:off x="10475089" y="5416951"/>
            <a:ext cx="688068" cy="447555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85800" y="57912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9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Congratulations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Module Three Completed</a:t>
            </a:r>
          </a:p>
        </p:txBody>
      </p:sp>
    </p:spTree>
    <p:extLst>
      <p:ext uri="{BB962C8B-B14F-4D97-AF65-F5344CB8AC3E}">
        <p14:creationId xmlns:p14="http://schemas.microsoft.com/office/powerpoint/2010/main" val="147709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885" y="842482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Change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87175" y="3369924"/>
            <a:ext cx="5917059" cy="20959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Recovery from a substance abuse disorder is a Step-By-Step Process that occurs over time and can be described in stages.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371" r="1820" b="6466"/>
          <a:stretch/>
        </p:blipFill>
        <p:spPr>
          <a:xfrm>
            <a:off x="7674797" y="1006867"/>
            <a:ext cx="3708970" cy="434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363200" y="563880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9144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Stages of Change and Treatment Video</a:t>
            </a:r>
          </a:p>
        </p:txBody>
      </p:sp>
      <p:pic>
        <p:nvPicPr>
          <p:cNvPr id="7" name="EvLquWI8aq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2800" y="2743200"/>
            <a:ext cx="51816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7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Change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80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Stage One</a:t>
            </a:r>
          </a:p>
          <a:p>
            <a:r>
              <a:rPr lang="en-US" sz="3600" dirty="0"/>
              <a:t>Precontemplation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don’t recognize their substance abuse as a problem</a:t>
            </a:r>
            <a:r>
              <a:rPr lang="en-US" sz="32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2659"/>
          <a:stretch/>
        </p:blipFill>
        <p:spPr>
          <a:xfrm>
            <a:off x="8393987" y="760288"/>
            <a:ext cx="2510034" cy="3092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8671389" y="4294597"/>
            <a:ext cx="2106203" cy="76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DENIAL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550516" y="5522230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8200" y="57912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0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Change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80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Stage Two</a:t>
            </a:r>
          </a:p>
          <a:p>
            <a:r>
              <a:rPr lang="en-US" sz="3600" dirty="0"/>
              <a:t>Contemplation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become aware that their substance abuse is a potential problem</a:t>
            </a:r>
            <a:r>
              <a:rPr lang="en-US" sz="3200" dirty="0"/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671389" y="4294597"/>
            <a:ext cx="2106203" cy="76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POSSIBILTY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4" y="1428108"/>
            <a:ext cx="2406136" cy="1962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424087" y="5383971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82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7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Change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80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Stage Three</a:t>
            </a:r>
          </a:p>
          <a:p>
            <a:r>
              <a:rPr lang="en-US" sz="3600" b="1" dirty="0"/>
              <a:t>Preparation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decide to change and are committed to change</a:t>
            </a:r>
            <a:r>
              <a:rPr lang="en-US" sz="3200" dirty="0"/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671389" y="4294597"/>
            <a:ext cx="2106203" cy="76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PLAN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45278" r="31160"/>
          <a:stretch/>
        </p:blipFill>
        <p:spPr>
          <a:xfrm>
            <a:off x="8743309" y="1267441"/>
            <a:ext cx="2034283" cy="23967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515600" y="5469883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82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760288"/>
            <a:ext cx="6241816" cy="1705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The Stages of Change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399" y="2989780"/>
            <a:ext cx="6122543" cy="26096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Stage Four</a:t>
            </a:r>
          </a:p>
          <a:p>
            <a:r>
              <a:rPr lang="en-US" sz="3600" b="1" dirty="0"/>
              <a:t>Action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i="1" dirty="0"/>
              <a:t>People who decide to change by using their plan.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8671389" y="4294597"/>
            <a:ext cx="2106203" cy="76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92" t="41362" r="65876" b="235"/>
          <a:stretch/>
        </p:blipFill>
        <p:spPr>
          <a:xfrm>
            <a:off x="8085764" y="760288"/>
            <a:ext cx="2743200" cy="32889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475459" y="5599415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02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2897</TotalTime>
  <Words>515</Words>
  <Application>Microsoft Office PowerPoint</Application>
  <PresentationFormat>Widescreen</PresentationFormat>
  <Paragraphs>127</Paragraphs>
  <Slides>32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2</vt:i4>
      </vt:variant>
    </vt:vector>
  </HeadingPairs>
  <TitlesOfParts>
    <vt:vector size="38" baseType="lpstr">
      <vt:lpstr>Arial</vt:lpstr>
      <vt:lpstr>Calibri</vt:lpstr>
      <vt:lpstr>Garamond</vt:lpstr>
      <vt:lpstr>Organic</vt:lpstr>
      <vt:lpstr>MODULE THREE Stages of Treatment and Core Processes</vt:lpstr>
      <vt:lpstr>Learning Activities</vt:lpstr>
      <vt:lpstr>Materials and Exercises</vt:lpstr>
      <vt:lpstr>The Stages of Change  </vt:lpstr>
      <vt:lpstr>Stages of Change and Treatment Video</vt:lpstr>
      <vt:lpstr>The Stages of Change  </vt:lpstr>
      <vt:lpstr>The Stages of Change  </vt:lpstr>
      <vt:lpstr>The Stages of Change  </vt:lpstr>
      <vt:lpstr>The Stages of Change  </vt:lpstr>
      <vt:lpstr>The Stages of Change  </vt:lpstr>
      <vt:lpstr>The Stages of Treatment  </vt:lpstr>
      <vt:lpstr>The Stages of Treatment  </vt:lpstr>
      <vt:lpstr>The Stages of Treatment </vt:lpstr>
      <vt:lpstr>The Stages of Treatment </vt:lpstr>
      <vt:lpstr>The Stages of Treatment </vt:lpstr>
      <vt:lpstr>Challenge Question 1</vt:lpstr>
      <vt:lpstr>Recovery from a substance abuse disorder occurs over time. This process can be described as</vt:lpstr>
      <vt:lpstr>1A Correct Choice</vt:lpstr>
      <vt:lpstr>1B Incorrect Choices</vt:lpstr>
      <vt:lpstr>1C incorrect Choices</vt:lpstr>
      <vt:lpstr>Challenge Question 2</vt:lpstr>
      <vt:lpstr>Which stage describes a consumers who decides to change and is committed to change</vt:lpstr>
      <vt:lpstr>1A Correct Choice</vt:lpstr>
      <vt:lpstr>1B Incorrect Choices</vt:lpstr>
      <vt:lpstr>1C incorrect Choices</vt:lpstr>
      <vt:lpstr>Challenge Question 3</vt:lpstr>
      <vt:lpstr>Motivational Counseling Can Be Useful for Consumers in which Stage of Treatment?</vt:lpstr>
      <vt:lpstr>1A Correct Choice</vt:lpstr>
      <vt:lpstr>1B Incorrect Choices</vt:lpstr>
      <vt:lpstr>1C incorrect Choices</vt:lpstr>
      <vt:lpstr>Summary </vt:lpstr>
      <vt:lpstr>Congratulations</vt:lpstr>
      <vt:lpstr>Module Two</vt:lpstr>
      <vt:lpstr>Module Three SAtages of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Outpatient Staff Training Program</dc:title>
  <dc:creator>Janice Penn</dc:creator>
  <cp:lastModifiedBy>Janice Penn</cp:lastModifiedBy>
  <cp:revision>326</cp:revision>
  <cp:lastPrinted>2016-04-02T19:14:26Z</cp:lastPrinted>
  <dcterms:created xsi:type="dcterms:W3CDTF">2016-03-06T02:35:39Z</dcterms:created>
  <dcterms:modified xsi:type="dcterms:W3CDTF">2018-01-14T19:12:34Z</dcterms:modified>
</cp:coreProperties>
</file>