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://newmexico.networkofcare.org/mh/" TargetMode="External"/><Relationship Id="rId1" Type="http://schemas.openxmlformats.org/officeDocument/2006/relationships/image" Target="../media/image1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mcrisisline.com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tumhealthnewmexico.com/consumer/en/psychiatricAdvancedDirectives.jsp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d.state.nm.us/providers/Default.aspx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F47F8-543E-49CC-92A1-0367C8E5CCB1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45BADF-FF2C-4DB0-8321-85EDC08510D7}">
      <dgm:prSet phldrT="[Text]" custT="1"/>
      <dgm:spPr/>
      <dgm:t>
        <a:bodyPr/>
        <a:lstStyle/>
        <a:p>
          <a:r>
            <a:rPr lang="en-US" sz="4000" dirty="0" smtClean="0"/>
            <a:t>Administrative Policy and Procedures</a:t>
          </a:r>
          <a:endParaRPr lang="en-US" sz="4000" dirty="0"/>
        </a:p>
      </dgm:t>
    </dgm:pt>
    <dgm:pt modelId="{A9B743F4-37FE-4D97-895B-A8AAB9C30467}" type="parTrans" cxnId="{627D468B-6FAE-448E-967D-C97F850CCA64}">
      <dgm:prSet/>
      <dgm:spPr/>
      <dgm:t>
        <a:bodyPr/>
        <a:lstStyle/>
        <a:p>
          <a:endParaRPr lang="en-US"/>
        </a:p>
      </dgm:t>
    </dgm:pt>
    <dgm:pt modelId="{9DA5CF1E-982C-4F8C-AF1E-891AD3E9BC85}" type="sibTrans" cxnId="{627D468B-6FAE-448E-967D-C97F850CCA64}">
      <dgm:prSet/>
      <dgm:spPr/>
      <dgm:t>
        <a:bodyPr/>
        <a:lstStyle/>
        <a:p>
          <a:endParaRPr lang="en-US"/>
        </a:p>
      </dgm:t>
    </dgm:pt>
    <dgm:pt modelId="{99FD6909-AD7D-48E5-B6C8-08D039BFB862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accent1"/>
              </a:solidFill>
            </a:rPr>
            <a:t>The following links provide you with additional resources (</a:t>
          </a:r>
          <a:r>
            <a:rPr lang="en-US" sz="2800" i="1" dirty="0" smtClean="0">
              <a:solidFill>
                <a:schemeClr val="accent1"/>
              </a:solidFill>
            </a:rPr>
            <a:t>administrative content) </a:t>
          </a:r>
          <a:r>
            <a:rPr lang="en-US" sz="2800" dirty="0" smtClean="0">
              <a:solidFill>
                <a:schemeClr val="accent1"/>
              </a:solidFill>
            </a:rPr>
            <a:t>found </a:t>
          </a:r>
          <a:r>
            <a:rPr lang="en-US" sz="2800" smtClean="0">
              <a:solidFill>
                <a:schemeClr val="accent1"/>
              </a:solidFill>
            </a:rPr>
            <a:t>on government </a:t>
          </a:r>
          <a:r>
            <a:rPr lang="en-US" sz="2800" dirty="0" smtClean="0">
              <a:solidFill>
                <a:schemeClr val="accent1"/>
              </a:solidFill>
            </a:rPr>
            <a:t>websites. </a:t>
          </a:r>
          <a:endParaRPr lang="en-US" sz="2800" dirty="0"/>
        </a:p>
      </dgm:t>
    </dgm:pt>
    <dgm:pt modelId="{BFCA495D-7665-40D2-8C85-F6676F25030F}" type="parTrans" cxnId="{E0421260-EED5-4665-9800-89E7B81136A2}">
      <dgm:prSet/>
      <dgm:spPr/>
      <dgm:t>
        <a:bodyPr/>
        <a:lstStyle/>
        <a:p>
          <a:endParaRPr lang="en-US"/>
        </a:p>
      </dgm:t>
    </dgm:pt>
    <dgm:pt modelId="{13BBE641-9738-41A0-8667-A593DD94C81B}" type="sibTrans" cxnId="{E0421260-EED5-4665-9800-89E7B81136A2}">
      <dgm:prSet/>
      <dgm:spPr/>
      <dgm:t>
        <a:bodyPr/>
        <a:lstStyle/>
        <a:p>
          <a:endParaRPr lang="en-US"/>
        </a:p>
      </dgm:t>
    </dgm:pt>
    <dgm:pt modelId="{93787F11-BD71-4E93-83B4-B9E8CA947F27}">
      <dgm:prSet phldrT="[Text]" custT="1"/>
      <dgm:spPr/>
      <dgm:t>
        <a:bodyPr/>
        <a:lstStyle/>
        <a:p>
          <a:endParaRPr lang="en-US" sz="2800" dirty="0"/>
        </a:p>
      </dgm:t>
    </dgm:pt>
    <dgm:pt modelId="{48FE9D25-8938-490A-BE8D-125E7CF93919}" type="parTrans" cxnId="{E28F1861-0CDD-4D64-9E6A-E2B8E6128A7C}">
      <dgm:prSet/>
      <dgm:spPr/>
      <dgm:t>
        <a:bodyPr/>
        <a:lstStyle/>
        <a:p>
          <a:endParaRPr lang="en-US"/>
        </a:p>
      </dgm:t>
    </dgm:pt>
    <dgm:pt modelId="{BC09460B-AF75-432D-A952-6CA2A951C775}" type="sibTrans" cxnId="{E28F1861-0CDD-4D64-9E6A-E2B8E6128A7C}">
      <dgm:prSet/>
      <dgm:spPr/>
      <dgm:t>
        <a:bodyPr/>
        <a:lstStyle/>
        <a:p>
          <a:endParaRPr lang="en-US"/>
        </a:p>
      </dgm:t>
    </dgm:pt>
    <dgm:pt modelId="{98C2BDB9-70B7-4C54-A602-CD0E63735CF3}" type="pres">
      <dgm:prSet presAssocID="{547F47F8-543E-49CC-92A1-0367C8E5CC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8451E1-E55B-4DB0-9AC4-DB4A514E574A}" type="pres">
      <dgm:prSet presAssocID="{1A45BADF-FF2C-4DB0-8321-85EDC08510D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2313F4-04F0-4DF0-9881-64AE10885A86}" type="pres">
      <dgm:prSet presAssocID="{1A45BADF-FF2C-4DB0-8321-85EDC08510D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8146B3-2373-4AE7-B944-907EDA81BCB0}" type="presOf" srcId="{93787F11-BD71-4E93-83B4-B9E8CA947F27}" destId="{CA2313F4-04F0-4DF0-9881-64AE10885A86}" srcOrd="0" destOrd="1" presId="urn:microsoft.com/office/officeart/2005/8/layout/vList2"/>
    <dgm:cxn modelId="{69F0339E-E619-46B1-AB0A-FD0776113707}" type="presOf" srcId="{99FD6909-AD7D-48E5-B6C8-08D039BFB862}" destId="{CA2313F4-04F0-4DF0-9881-64AE10885A86}" srcOrd="0" destOrd="0" presId="urn:microsoft.com/office/officeart/2005/8/layout/vList2"/>
    <dgm:cxn modelId="{88C0FFD5-3CDD-4610-B3E0-FB9F093344E4}" type="presOf" srcId="{1A45BADF-FF2C-4DB0-8321-85EDC08510D7}" destId="{978451E1-E55B-4DB0-9AC4-DB4A514E574A}" srcOrd="0" destOrd="0" presId="urn:microsoft.com/office/officeart/2005/8/layout/vList2"/>
    <dgm:cxn modelId="{83C98E4E-EE95-44F9-924A-D52516A4E9CB}" type="presOf" srcId="{547F47F8-543E-49CC-92A1-0367C8E5CCB1}" destId="{98C2BDB9-70B7-4C54-A602-CD0E63735CF3}" srcOrd="0" destOrd="0" presId="urn:microsoft.com/office/officeart/2005/8/layout/vList2"/>
    <dgm:cxn modelId="{627D468B-6FAE-448E-967D-C97F850CCA64}" srcId="{547F47F8-543E-49CC-92A1-0367C8E5CCB1}" destId="{1A45BADF-FF2C-4DB0-8321-85EDC08510D7}" srcOrd="0" destOrd="0" parTransId="{A9B743F4-37FE-4D97-895B-A8AAB9C30467}" sibTransId="{9DA5CF1E-982C-4F8C-AF1E-891AD3E9BC85}"/>
    <dgm:cxn modelId="{E28F1861-0CDD-4D64-9E6A-E2B8E6128A7C}" srcId="{1A45BADF-FF2C-4DB0-8321-85EDC08510D7}" destId="{93787F11-BD71-4E93-83B4-B9E8CA947F27}" srcOrd="1" destOrd="0" parTransId="{48FE9D25-8938-490A-BE8D-125E7CF93919}" sibTransId="{BC09460B-AF75-432D-A952-6CA2A951C775}"/>
    <dgm:cxn modelId="{E0421260-EED5-4665-9800-89E7B81136A2}" srcId="{1A45BADF-FF2C-4DB0-8321-85EDC08510D7}" destId="{99FD6909-AD7D-48E5-B6C8-08D039BFB862}" srcOrd="0" destOrd="0" parTransId="{BFCA495D-7665-40D2-8C85-F6676F25030F}" sibTransId="{13BBE641-9738-41A0-8667-A593DD94C81B}"/>
    <dgm:cxn modelId="{CD5B641A-ECD6-4F88-8EB3-F3AE3FD7DDD6}" type="presParOf" srcId="{98C2BDB9-70B7-4C54-A602-CD0E63735CF3}" destId="{978451E1-E55B-4DB0-9AC4-DB4A514E574A}" srcOrd="0" destOrd="0" presId="urn:microsoft.com/office/officeart/2005/8/layout/vList2"/>
    <dgm:cxn modelId="{B48B3B84-503D-46C3-BE18-4CDD0DC07A33}" type="presParOf" srcId="{98C2BDB9-70B7-4C54-A602-CD0E63735CF3}" destId="{CA2313F4-04F0-4DF0-9881-64AE10885A8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4CBBD8-755D-43A7-B78F-DC1D1B4EEDA8}" type="doc">
      <dgm:prSet loTypeId="urn:microsoft.com/office/officeart/2005/8/layout/hList3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A8CAEC1-403A-4EE0-A598-CF76CCEEE7AA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RESOURCES AND INFORMATION</a:t>
          </a:r>
          <a:endParaRPr lang="en-US" sz="2400" b="1" dirty="0">
            <a:solidFill>
              <a:schemeClr val="tx1"/>
            </a:solidFill>
          </a:endParaRPr>
        </a:p>
      </dgm:t>
    </dgm:pt>
    <dgm:pt modelId="{40CDC74A-C7F2-422B-A551-EC732C7A821B}" type="parTrans" cxnId="{A8A5B65B-40CA-46D7-998E-0B67F3C5D9C7}">
      <dgm:prSet/>
      <dgm:spPr/>
      <dgm:t>
        <a:bodyPr/>
        <a:lstStyle/>
        <a:p>
          <a:endParaRPr lang="en-US"/>
        </a:p>
      </dgm:t>
    </dgm:pt>
    <dgm:pt modelId="{C298F3E6-4DA9-41E1-AEFE-4BCB978F5E5F}" type="sibTrans" cxnId="{A8A5B65B-40CA-46D7-998E-0B67F3C5D9C7}">
      <dgm:prSet/>
      <dgm:spPr/>
      <dgm:t>
        <a:bodyPr/>
        <a:lstStyle/>
        <a:p>
          <a:endParaRPr lang="en-US"/>
        </a:p>
      </dgm:t>
    </dgm:pt>
    <dgm:pt modelId="{734F9CDE-46D7-4E0B-B9DA-0A8D35715D86}">
      <dgm:prSet phldrT="[Text]" custT="1"/>
      <dgm:spPr/>
      <dgm:t>
        <a:bodyPr/>
        <a:lstStyle/>
        <a:p>
          <a:pPr algn="l"/>
          <a:endParaRPr lang="en-US" sz="1600" dirty="0" smtClean="0"/>
        </a:p>
        <a:p>
          <a:pPr algn="ctr"/>
          <a:r>
            <a:rPr lang="en-US" sz="2000" dirty="0" smtClean="0"/>
            <a:t>State of New Mexico Behavioral Health Services Site-Network of Care (</a:t>
          </a:r>
          <a:r>
            <a:rPr lang="en-US" sz="2000" dirty="0" smtClean="0">
              <a:hlinkClick xmlns:r="http://schemas.openxmlformats.org/officeDocument/2006/relationships" r:id="rId2"/>
            </a:rPr>
            <a:t>http://newmexico.networkofcare.org/mh/</a:t>
          </a:r>
          <a:endParaRPr lang="en-US" sz="2000" dirty="0" smtClean="0"/>
        </a:p>
        <a:p>
          <a:pPr algn="ctr"/>
          <a:r>
            <a:rPr lang="en-US" sz="2400" dirty="0" smtClean="0"/>
            <a:t>Behavioral Health Provider Association of New Mexico (BPHA) </a:t>
          </a:r>
        </a:p>
        <a:p>
          <a:pPr algn="ctr"/>
          <a:r>
            <a:rPr lang="en-US" sz="2000" dirty="0" smtClean="0"/>
            <a:t>For provider’s voice and attendance at regular meetings with the NMHSD/BHSD to discuss system relevant topics and updates. Contact: Behavioral Health Providers Association of New Mexico</a:t>
          </a:r>
        </a:p>
        <a:p>
          <a:pPr algn="ctr"/>
          <a:r>
            <a:rPr lang="en-US" sz="2400" dirty="0" smtClean="0"/>
            <a:t> </a:t>
          </a:r>
          <a:r>
            <a:rPr lang="en-US" sz="2000" dirty="0" smtClean="0"/>
            <a:t>Re: Membership, 2400 Wellesley Drive, N.E. Albuquerque, NM 87107</a:t>
          </a:r>
          <a:endParaRPr lang="en-US" sz="2000" dirty="0"/>
        </a:p>
      </dgm:t>
    </dgm:pt>
    <dgm:pt modelId="{00A1AA5B-DD06-4E42-99C4-7EE21A1A9F0E}" type="parTrans" cxnId="{9601323B-FE75-4251-8F38-B7F00B336CFD}">
      <dgm:prSet/>
      <dgm:spPr/>
      <dgm:t>
        <a:bodyPr/>
        <a:lstStyle/>
        <a:p>
          <a:endParaRPr lang="en-US"/>
        </a:p>
      </dgm:t>
    </dgm:pt>
    <dgm:pt modelId="{F89D2145-33AA-4F83-9084-5C1E8173A71E}" type="sibTrans" cxnId="{9601323B-FE75-4251-8F38-B7F00B336CFD}">
      <dgm:prSet/>
      <dgm:spPr/>
      <dgm:t>
        <a:bodyPr/>
        <a:lstStyle/>
        <a:p>
          <a:endParaRPr lang="en-US"/>
        </a:p>
      </dgm:t>
    </dgm:pt>
    <dgm:pt modelId="{95975450-47E3-46A0-B01F-0BDFED63F140}" type="pres">
      <dgm:prSet presAssocID="{A94CBBD8-755D-43A7-B78F-DC1D1B4EEDA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84606-3549-4064-AA73-8345D85421E9}" type="pres">
      <dgm:prSet presAssocID="{4A8CAEC1-403A-4EE0-A598-CF76CCEEE7AA}" presName="roof" presStyleLbl="dkBgShp" presStyleIdx="0" presStyleCnt="2" custScaleY="81604" custLinFactNeighborX="492" custLinFactNeighborY="5414"/>
      <dgm:spPr/>
      <dgm:t>
        <a:bodyPr/>
        <a:lstStyle/>
        <a:p>
          <a:endParaRPr lang="en-US"/>
        </a:p>
      </dgm:t>
    </dgm:pt>
    <dgm:pt modelId="{E0D7E99F-4BAB-4B9B-9F06-8EC344F53C5D}" type="pres">
      <dgm:prSet presAssocID="{4A8CAEC1-403A-4EE0-A598-CF76CCEEE7AA}" presName="pillars" presStyleCnt="0"/>
      <dgm:spPr/>
    </dgm:pt>
    <dgm:pt modelId="{25A3A30A-861C-4285-BADC-7D3F5E44564C}" type="pres">
      <dgm:prSet presAssocID="{4A8CAEC1-403A-4EE0-A598-CF76CCEEE7AA}" presName="pillar1" presStyleLbl="node1" presStyleIdx="0" presStyleCnt="1" custScaleX="86722" custScaleY="101118" custLinFactNeighborX="-340" custLinFactNeighborY="-4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5D8D8-0154-41BB-97AD-480055E4B86E}" type="pres">
      <dgm:prSet presAssocID="{4A8CAEC1-403A-4EE0-A598-CF76CCEEE7AA}" presName="base" presStyleLbl="dkBgShp" presStyleIdx="1" presStyleCnt="2" custScaleY="217837" custLinFactNeighborX="-806" custLinFactNeighborY="7477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en-US"/>
        </a:p>
      </dgm:t>
    </dgm:pt>
  </dgm:ptLst>
  <dgm:cxnLst>
    <dgm:cxn modelId="{A8A5B65B-40CA-46D7-998E-0B67F3C5D9C7}" srcId="{A94CBBD8-755D-43A7-B78F-DC1D1B4EEDA8}" destId="{4A8CAEC1-403A-4EE0-A598-CF76CCEEE7AA}" srcOrd="0" destOrd="0" parTransId="{40CDC74A-C7F2-422B-A551-EC732C7A821B}" sibTransId="{C298F3E6-4DA9-41E1-AEFE-4BCB978F5E5F}"/>
    <dgm:cxn modelId="{06A79F8A-CC6F-4825-80CB-257EF7EB33B7}" type="presOf" srcId="{A94CBBD8-755D-43A7-B78F-DC1D1B4EEDA8}" destId="{95975450-47E3-46A0-B01F-0BDFED63F140}" srcOrd="0" destOrd="0" presId="urn:microsoft.com/office/officeart/2005/8/layout/hList3"/>
    <dgm:cxn modelId="{91C1AEE2-EC97-451A-A663-196A3346EF75}" type="presOf" srcId="{4A8CAEC1-403A-4EE0-A598-CF76CCEEE7AA}" destId="{7AD84606-3549-4064-AA73-8345D85421E9}" srcOrd="0" destOrd="0" presId="urn:microsoft.com/office/officeart/2005/8/layout/hList3"/>
    <dgm:cxn modelId="{9601323B-FE75-4251-8F38-B7F00B336CFD}" srcId="{4A8CAEC1-403A-4EE0-A598-CF76CCEEE7AA}" destId="{734F9CDE-46D7-4E0B-B9DA-0A8D35715D86}" srcOrd="0" destOrd="0" parTransId="{00A1AA5B-DD06-4E42-99C4-7EE21A1A9F0E}" sibTransId="{F89D2145-33AA-4F83-9084-5C1E8173A71E}"/>
    <dgm:cxn modelId="{3EC70873-BDCC-4AC9-8229-F503D63ABA89}" type="presOf" srcId="{734F9CDE-46D7-4E0B-B9DA-0A8D35715D86}" destId="{25A3A30A-861C-4285-BADC-7D3F5E44564C}" srcOrd="0" destOrd="0" presId="urn:microsoft.com/office/officeart/2005/8/layout/hList3"/>
    <dgm:cxn modelId="{C47E6190-78B5-461D-B602-4B6C4080AAB9}" type="presParOf" srcId="{95975450-47E3-46A0-B01F-0BDFED63F140}" destId="{7AD84606-3549-4064-AA73-8345D85421E9}" srcOrd="0" destOrd="0" presId="urn:microsoft.com/office/officeart/2005/8/layout/hList3"/>
    <dgm:cxn modelId="{CE73EC86-2B5F-490F-89DE-47F42EC820A2}" type="presParOf" srcId="{95975450-47E3-46A0-B01F-0BDFED63F140}" destId="{E0D7E99F-4BAB-4B9B-9F06-8EC344F53C5D}" srcOrd="1" destOrd="0" presId="urn:microsoft.com/office/officeart/2005/8/layout/hList3"/>
    <dgm:cxn modelId="{B8789A56-0B15-4462-997E-71655A51C7FF}" type="presParOf" srcId="{E0D7E99F-4BAB-4B9B-9F06-8EC344F53C5D}" destId="{25A3A30A-861C-4285-BADC-7D3F5E44564C}" srcOrd="0" destOrd="0" presId="urn:microsoft.com/office/officeart/2005/8/layout/hList3"/>
    <dgm:cxn modelId="{0A63C296-B434-4A06-8BE2-4C597947CE39}" type="presParOf" srcId="{95975450-47E3-46A0-B01F-0BDFED63F140}" destId="{FA45D8D8-0154-41BB-97AD-480055E4B86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4CBBD8-755D-43A7-B78F-DC1D1B4EEDA8}" type="doc">
      <dgm:prSet loTypeId="urn:microsoft.com/office/officeart/2005/8/layout/hList3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A8CAEC1-403A-4EE0-A598-CF76CCEEE7AA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RESOURCES AND INFORMATION</a:t>
          </a:r>
          <a:endParaRPr lang="en-US" sz="2400" b="1" dirty="0">
            <a:solidFill>
              <a:schemeClr val="tx1"/>
            </a:solidFill>
          </a:endParaRPr>
        </a:p>
      </dgm:t>
    </dgm:pt>
    <dgm:pt modelId="{40CDC74A-C7F2-422B-A551-EC732C7A821B}" type="parTrans" cxnId="{A8A5B65B-40CA-46D7-998E-0B67F3C5D9C7}">
      <dgm:prSet/>
      <dgm:spPr/>
      <dgm:t>
        <a:bodyPr/>
        <a:lstStyle/>
        <a:p>
          <a:endParaRPr lang="en-US"/>
        </a:p>
      </dgm:t>
    </dgm:pt>
    <dgm:pt modelId="{C298F3E6-4DA9-41E1-AEFE-4BCB978F5E5F}" type="sibTrans" cxnId="{A8A5B65B-40CA-46D7-998E-0B67F3C5D9C7}">
      <dgm:prSet/>
      <dgm:spPr/>
      <dgm:t>
        <a:bodyPr/>
        <a:lstStyle/>
        <a:p>
          <a:endParaRPr lang="en-US"/>
        </a:p>
      </dgm:t>
    </dgm:pt>
    <dgm:pt modelId="{076D88A8-3409-489E-AC87-20CD227C3033}">
      <dgm:prSet phldrT="[Text]" custT="1"/>
      <dgm:spPr>
        <a:blipFill dpi="0" rotWithShape="0">
          <a:blip xmlns:r="http://schemas.openxmlformats.org/officeDocument/2006/relationships" r:embed="rId2">
            <a:duotone>
              <a:schemeClr val="dk2">
                <a:hueOff val="0"/>
                <a:satOff val="0"/>
                <a:lumOff val="0"/>
                <a:alphaOff val="0"/>
                <a:shade val="74000"/>
                <a:satMod val="130000"/>
                <a:lumMod val="90000"/>
              </a:schemeClr>
              <a:schemeClr val="dk2">
                <a:hueOff val="0"/>
                <a:satOff val="0"/>
                <a:lumOff val="0"/>
                <a:alphaOff val="0"/>
                <a:tint val="94000"/>
                <a:satMod val="120000"/>
                <a:lumMod val="104000"/>
              </a:schemeClr>
            </a:duotone>
          </a:blip>
          <a:srcRect/>
          <a:tile tx="-25400" ty="-6350" sx="100000" sy="100000" flip="none" algn="ctr"/>
        </a:blipFill>
      </dgm:spPr>
      <dgm:t>
        <a:bodyPr/>
        <a:lstStyle/>
        <a:p>
          <a:r>
            <a:rPr lang="en-US" sz="2800" dirty="0" smtClean="0"/>
            <a:t>New Mexico Crisis and Access Line Peer Warm Line-</a:t>
          </a:r>
          <a:r>
            <a:rPr lang="en-US" sz="2800" dirty="0" smtClean="0">
              <a:hlinkClick xmlns:r="http://schemas.openxmlformats.org/officeDocument/2006/relationships" r:id="rId3"/>
            </a:rPr>
            <a:t>http://www.nmcrisisline.com/</a:t>
          </a:r>
          <a:endParaRPr lang="en-US" sz="2000" dirty="0"/>
        </a:p>
      </dgm:t>
    </dgm:pt>
    <dgm:pt modelId="{A79AA73D-623E-4883-8A9F-ACD606BC68C3}" type="sibTrans" cxnId="{E028BC68-DE10-4B0E-91F1-870718808EDB}">
      <dgm:prSet/>
      <dgm:spPr/>
      <dgm:t>
        <a:bodyPr/>
        <a:lstStyle/>
        <a:p>
          <a:endParaRPr lang="en-US"/>
        </a:p>
      </dgm:t>
    </dgm:pt>
    <dgm:pt modelId="{DE00EB3A-0448-4CE5-A975-3C9196AD394B}" type="parTrans" cxnId="{E028BC68-DE10-4B0E-91F1-870718808EDB}">
      <dgm:prSet/>
      <dgm:spPr/>
      <dgm:t>
        <a:bodyPr/>
        <a:lstStyle/>
        <a:p>
          <a:endParaRPr lang="en-US"/>
        </a:p>
      </dgm:t>
    </dgm:pt>
    <dgm:pt modelId="{95975450-47E3-46A0-B01F-0BDFED63F140}" type="pres">
      <dgm:prSet presAssocID="{A94CBBD8-755D-43A7-B78F-DC1D1B4EEDA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84606-3549-4064-AA73-8345D85421E9}" type="pres">
      <dgm:prSet presAssocID="{4A8CAEC1-403A-4EE0-A598-CF76CCEEE7AA}" presName="roof" presStyleLbl="dkBgShp" presStyleIdx="0" presStyleCnt="2" custScaleY="69047" custLinFactNeighborY="-7815"/>
      <dgm:spPr/>
      <dgm:t>
        <a:bodyPr/>
        <a:lstStyle/>
        <a:p>
          <a:endParaRPr lang="en-US"/>
        </a:p>
      </dgm:t>
    </dgm:pt>
    <dgm:pt modelId="{E0D7E99F-4BAB-4B9B-9F06-8EC344F53C5D}" type="pres">
      <dgm:prSet presAssocID="{4A8CAEC1-403A-4EE0-A598-CF76CCEEE7AA}" presName="pillars" presStyleCnt="0"/>
      <dgm:spPr/>
    </dgm:pt>
    <dgm:pt modelId="{25A3A30A-861C-4285-BADC-7D3F5E44564C}" type="pres">
      <dgm:prSet presAssocID="{4A8CAEC1-403A-4EE0-A598-CF76CCEEE7AA}" presName="pillar1" presStyleLbl="node1" presStyleIdx="0" presStyleCnt="1" custScaleX="86722" custScaleY="101118" custLinFactNeighborX="-340" custLinFactNeighborY="-20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5D8D8-0154-41BB-97AD-480055E4B86E}" type="pres">
      <dgm:prSet presAssocID="{4A8CAEC1-403A-4EE0-A598-CF76CCEEE7AA}" presName="base" presStyleLbl="dkBgShp" presStyleIdx="1" presStyleCnt="2" custScaleY="178698" custLinFactNeighborX="-806" custLinFactNeighborY="7477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</dgm:ptLst>
  <dgm:cxnLst>
    <dgm:cxn modelId="{74FAC82F-4D0B-4BCF-8E19-0C843DFD9442}" type="presOf" srcId="{A94CBBD8-755D-43A7-B78F-DC1D1B4EEDA8}" destId="{95975450-47E3-46A0-B01F-0BDFED63F140}" srcOrd="0" destOrd="0" presId="urn:microsoft.com/office/officeart/2005/8/layout/hList3"/>
    <dgm:cxn modelId="{A8A5B65B-40CA-46D7-998E-0B67F3C5D9C7}" srcId="{A94CBBD8-755D-43A7-B78F-DC1D1B4EEDA8}" destId="{4A8CAEC1-403A-4EE0-A598-CF76CCEEE7AA}" srcOrd="0" destOrd="0" parTransId="{40CDC74A-C7F2-422B-A551-EC732C7A821B}" sibTransId="{C298F3E6-4DA9-41E1-AEFE-4BCB978F5E5F}"/>
    <dgm:cxn modelId="{8BDB20D8-5B3D-485D-8121-8D509E5DCABB}" type="presOf" srcId="{076D88A8-3409-489E-AC87-20CD227C3033}" destId="{25A3A30A-861C-4285-BADC-7D3F5E44564C}" srcOrd="0" destOrd="0" presId="urn:microsoft.com/office/officeart/2005/8/layout/hList3"/>
    <dgm:cxn modelId="{E028BC68-DE10-4B0E-91F1-870718808EDB}" srcId="{4A8CAEC1-403A-4EE0-A598-CF76CCEEE7AA}" destId="{076D88A8-3409-489E-AC87-20CD227C3033}" srcOrd="0" destOrd="0" parTransId="{DE00EB3A-0448-4CE5-A975-3C9196AD394B}" sibTransId="{A79AA73D-623E-4883-8A9F-ACD606BC68C3}"/>
    <dgm:cxn modelId="{E99B0B6F-C190-4F06-ABD5-4BE9759DBD09}" type="presOf" srcId="{4A8CAEC1-403A-4EE0-A598-CF76CCEEE7AA}" destId="{7AD84606-3549-4064-AA73-8345D85421E9}" srcOrd="0" destOrd="0" presId="urn:microsoft.com/office/officeart/2005/8/layout/hList3"/>
    <dgm:cxn modelId="{1A070EEB-CC9E-426C-BF76-392E8E61DAA2}" type="presParOf" srcId="{95975450-47E3-46A0-B01F-0BDFED63F140}" destId="{7AD84606-3549-4064-AA73-8345D85421E9}" srcOrd="0" destOrd="0" presId="urn:microsoft.com/office/officeart/2005/8/layout/hList3"/>
    <dgm:cxn modelId="{1882F10B-834A-42F9-B6AA-2748F360E5DF}" type="presParOf" srcId="{95975450-47E3-46A0-B01F-0BDFED63F140}" destId="{E0D7E99F-4BAB-4B9B-9F06-8EC344F53C5D}" srcOrd="1" destOrd="0" presId="urn:microsoft.com/office/officeart/2005/8/layout/hList3"/>
    <dgm:cxn modelId="{1A9EB975-C15D-4DCA-936D-80F9618C8C98}" type="presParOf" srcId="{E0D7E99F-4BAB-4B9B-9F06-8EC344F53C5D}" destId="{25A3A30A-861C-4285-BADC-7D3F5E44564C}" srcOrd="0" destOrd="0" presId="urn:microsoft.com/office/officeart/2005/8/layout/hList3"/>
    <dgm:cxn modelId="{16D7A1B4-5258-4683-82D2-89BC6A7FAC63}" type="presParOf" srcId="{95975450-47E3-46A0-B01F-0BDFED63F140}" destId="{FA45D8D8-0154-41BB-97AD-480055E4B86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4CBBD8-755D-43A7-B78F-DC1D1B4EEDA8}" type="doc">
      <dgm:prSet loTypeId="urn:microsoft.com/office/officeart/2005/8/layout/hList3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A8CAEC1-403A-4EE0-A598-CF76CCEEE7AA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RESOURCES AND INFORMATION</a:t>
          </a:r>
          <a:endParaRPr lang="en-US" sz="2400" b="1" dirty="0">
            <a:solidFill>
              <a:schemeClr val="tx1"/>
            </a:solidFill>
          </a:endParaRPr>
        </a:p>
      </dgm:t>
    </dgm:pt>
    <dgm:pt modelId="{40CDC74A-C7F2-422B-A551-EC732C7A821B}" type="parTrans" cxnId="{A8A5B65B-40CA-46D7-998E-0B67F3C5D9C7}">
      <dgm:prSet/>
      <dgm:spPr/>
      <dgm:t>
        <a:bodyPr/>
        <a:lstStyle/>
        <a:p>
          <a:endParaRPr lang="en-US"/>
        </a:p>
      </dgm:t>
    </dgm:pt>
    <dgm:pt modelId="{C298F3E6-4DA9-41E1-AEFE-4BCB978F5E5F}" type="sibTrans" cxnId="{A8A5B65B-40CA-46D7-998E-0B67F3C5D9C7}">
      <dgm:prSet/>
      <dgm:spPr/>
      <dgm:t>
        <a:bodyPr/>
        <a:lstStyle/>
        <a:p>
          <a:endParaRPr lang="en-US"/>
        </a:p>
      </dgm:t>
    </dgm:pt>
    <dgm:pt modelId="{076D88A8-3409-489E-AC87-20CD227C3033}">
      <dgm:prSet phldrT="[Text]" custT="1"/>
      <dgm:spPr>
        <a:blipFill dpi="0" rotWithShape="0">
          <a:blip xmlns:r="http://schemas.openxmlformats.org/officeDocument/2006/relationships" r:embed="rId2">
            <a:duotone>
              <a:schemeClr val="dk2">
                <a:hueOff val="0"/>
                <a:satOff val="0"/>
                <a:lumOff val="0"/>
                <a:alphaOff val="0"/>
                <a:shade val="74000"/>
                <a:satMod val="130000"/>
                <a:lumMod val="90000"/>
              </a:schemeClr>
              <a:schemeClr val="dk2">
                <a:hueOff val="0"/>
                <a:satOff val="0"/>
                <a:lumOff val="0"/>
                <a:alphaOff val="0"/>
                <a:tint val="94000"/>
                <a:satMod val="120000"/>
                <a:lumMod val="104000"/>
              </a:schemeClr>
            </a:duotone>
          </a:blip>
          <a:srcRect/>
          <a:tile tx="-25400" ty="-6350" sx="100000" sy="100000" flip="none" algn="ctr"/>
        </a:blipFill>
      </dgm:spPr>
      <dgm:t>
        <a:bodyPr/>
        <a:lstStyle/>
        <a:p>
          <a:r>
            <a:rPr lang="en-US" sz="2800" dirty="0" smtClean="0"/>
            <a:t>Psychiatric Advanced Directives</a:t>
          </a:r>
        </a:p>
        <a:p>
          <a:r>
            <a:rPr lang="en-US" sz="2800" dirty="0" smtClean="0">
              <a:hlinkClick xmlns:r="http://schemas.openxmlformats.org/officeDocument/2006/relationships" r:id="rId3"/>
            </a:rPr>
            <a:t>https://www.optumhealthnewmexico.com/consumer/en/psychiatricAdvancedDirectives.jsp</a:t>
          </a:r>
          <a:endParaRPr lang="en-US" sz="2800" dirty="0" smtClean="0"/>
        </a:p>
        <a:p>
          <a:endParaRPr lang="en-US" sz="2000" dirty="0"/>
        </a:p>
      </dgm:t>
    </dgm:pt>
    <dgm:pt modelId="{DE00EB3A-0448-4CE5-A975-3C9196AD394B}" type="parTrans" cxnId="{E028BC68-DE10-4B0E-91F1-870718808EDB}">
      <dgm:prSet/>
      <dgm:spPr/>
      <dgm:t>
        <a:bodyPr/>
        <a:lstStyle/>
        <a:p>
          <a:endParaRPr lang="en-US"/>
        </a:p>
      </dgm:t>
    </dgm:pt>
    <dgm:pt modelId="{A79AA73D-623E-4883-8A9F-ACD606BC68C3}" type="sibTrans" cxnId="{E028BC68-DE10-4B0E-91F1-870718808EDB}">
      <dgm:prSet/>
      <dgm:spPr/>
      <dgm:t>
        <a:bodyPr/>
        <a:lstStyle/>
        <a:p>
          <a:endParaRPr lang="en-US"/>
        </a:p>
      </dgm:t>
    </dgm:pt>
    <dgm:pt modelId="{95975450-47E3-46A0-B01F-0BDFED63F140}" type="pres">
      <dgm:prSet presAssocID="{A94CBBD8-755D-43A7-B78F-DC1D1B4EEDA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84606-3549-4064-AA73-8345D85421E9}" type="pres">
      <dgm:prSet presAssocID="{4A8CAEC1-403A-4EE0-A598-CF76CCEEE7AA}" presName="roof" presStyleLbl="dkBgShp" presStyleIdx="0" presStyleCnt="2" custScaleY="69047" custLinFactNeighborY="-7815"/>
      <dgm:spPr/>
      <dgm:t>
        <a:bodyPr/>
        <a:lstStyle/>
        <a:p>
          <a:endParaRPr lang="en-US"/>
        </a:p>
      </dgm:t>
    </dgm:pt>
    <dgm:pt modelId="{E0D7E99F-4BAB-4B9B-9F06-8EC344F53C5D}" type="pres">
      <dgm:prSet presAssocID="{4A8CAEC1-403A-4EE0-A598-CF76CCEEE7AA}" presName="pillars" presStyleCnt="0"/>
      <dgm:spPr/>
    </dgm:pt>
    <dgm:pt modelId="{25A3A30A-861C-4285-BADC-7D3F5E44564C}" type="pres">
      <dgm:prSet presAssocID="{4A8CAEC1-403A-4EE0-A598-CF76CCEEE7AA}" presName="pillar1" presStyleLbl="node1" presStyleIdx="0" presStyleCnt="1" custScaleX="86722" custScaleY="101118" custLinFactNeighborX="-340" custLinFactNeighborY="-20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5D8D8-0154-41BB-97AD-480055E4B86E}" type="pres">
      <dgm:prSet presAssocID="{4A8CAEC1-403A-4EE0-A598-CF76CCEEE7AA}" presName="base" presStyleLbl="dkBgShp" presStyleIdx="1" presStyleCnt="2" custScaleY="178698" custLinFactNeighborX="-806" custLinFactNeighborY="7477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</dgm:ptLst>
  <dgm:cxnLst>
    <dgm:cxn modelId="{A8A5B65B-40CA-46D7-998E-0B67F3C5D9C7}" srcId="{A94CBBD8-755D-43A7-B78F-DC1D1B4EEDA8}" destId="{4A8CAEC1-403A-4EE0-A598-CF76CCEEE7AA}" srcOrd="0" destOrd="0" parTransId="{40CDC74A-C7F2-422B-A551-EC732C7A821B}" sibTransId="{C298F3E6-4DA9-41E1-AEFE-4BCB978F5E5F}"/>
    <dgm:cxn modelId="{A2F51ED1-206D-4A3F-91E8-34DE421F1FB3}" type="presOf" srcId="{A94CBBD8-755D-43A7-B78F-DC1D1B4EEDA8}" destId="{95975450-47E3-46A0-B01F-0BDFED63F140}" srcOrd="0" destOrd="0" presId="urn:microsoft.com/office/officeart/2005/8/layout/hList3"/>
    <dgm:cxn modelId="{55EEE2E6-9963-462A-B040-0D815CCDA87D}" type="presOf" srcId="{076D88A8-3409-489E-AC87-20CD227C3033}" destId="{25A3A30A-861C-4285-BADC-7D3F5E44564C}" srcOrd="0" destOrd="0" presId="urn:microsoft.com/office/officeart/2005/8/layout/hList3"/>
    <dgm:cxn modelId="{7992E8EB-27E6-4393-8F21-E39D5D6ED325}" type="presOf" srcId="{4A8CAEC1-403A-4EE0-A598-CF76CCEEE7AA}" destId="{7AD84606-3549-4064-AA73-8345D85421E9}" srcOrd="0" destOrd="0" presId="urn:microsoft.com/office/officeart/2005/8/layout/hList3"/>
    <dgm:cxn modelId="{E028BC68-DE10-4B0E-91F1-870718808EDB}" srcId="{4A8CAEC1-403A-4EE0-A598-CF76CCEEE7AA}" destId="{076D88A8-3409-489E-AC87-20CD227C3033}" srcOrd="0" destOrd="0" parTransId="{DE00EB3A-0448-4CE5-A975-3C9196AD394B}" sibTransId="{A79AA73D-623E-4883-8A9F-ACD606BC68C3}"/>
    <dgm:cxn modelId="{7CA5B925-FB01-45F3-816E-2819F80F2C76}" type="presParOf" srcId="{95975450-47E3-46A0-B01F-0BDFED63F140}" destId="{7AD84606-3549-4064-AA73-8345D85421E9}" srcOrd="0" destOrd="0" presId="urn:microsoft.com/office/officeart/2005/8/layout/hList3"/>
    <dgm:cxn modelId="{254D3473-4FE2-472E-8020-143D4D384223}" type="presParOf" srcId="{95975450-47E3-46A0-B01F-0BDFED63F140}" destId="{E0D7E99F-4BAB-4B9B-9F06-8EC344F53C5D}" srcOrd="1" destOrd="0" presId="urn:microsoft.com/office/officeart/2005/8/layout/hList3"/>
    <dgm:cxn modelId="{ECD9FE06-3DC2-4B92-BE2E-F4E18CAFE32A}" type="presParOf" srcId="{E0D7E99F-4BAB-4B9B-9F06-8EC344F53C5D}" destId="{25A3A30A-861C-4285-BADC-7D3F5E44564C}" srcOrd="0" destOrd="0" presId="urn:microsoft.com/office/officeart/2005/8/layout/hList3"/>
    <dgm:cxn modelId="{20AAF85D-17D8-4038-887D-9BA78E98FF00}" type="presParOf" srcId="{95975450-47E3-46A0-B01F-0BDFED63F140}" destId="{FA45D8D8-0154-41BB-97AD-480055E4B86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4CBBD8-755D-43A7-B78F-DC1D1B4EEDA8}" type="doc">
      <dgm:prSet loTypeId="urn:microsoft.com/office/officeart/2005/8/layout/hList3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A8CAEC1-403A-4EE0-A598-CF76CCEEE7AA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RESOURCES AND INFORMATION</a:t>
          </a:r>
          <a:endParaRPr lang="en-US" sz="2400" b="1" dirty="0">
            <a:solidFill>
              <a:schemeClr val="tx1"/>
            </a:solidFill>
          </a:endParaRPr>
        </a:p>
      </dgm:t>
    </dgm:pt>
    <dgm:pt modelId="{40CDC74A-C7F2-422B-A551-EC732C7A821B}" type="parTrans" cxnId="{A8A5B65B-40CA-46D7-998E-0B67F3C5D9C7}">
      <dgm:prSet/>
      <dgm:spPr/>
      <dgm:t>
        <a:bodyPr/>
        <a:lstStyle/>
        <a:p>
          <a:endParaRPr lang="en-US"/>
        </a:p>
      </dgm:t>
    </dgm:pt>
    <dgm:pt modelId="{C298F3E6-4DA9-41E1-AEFE-4BCB978F5E5F}" type="sibTrans" cxnId="{A8A5B65B-40CA-46D7-998E-0B67F3C5D9C7}">
      <dgm:prSet/>
      <dgm:spPr/>
      <dgm:t>
        <a:bodyPr/>
        <a:lstStyle/>
        <a:p>
          <a:endParaRPr lang="en-US"/>
        </a:p>
      </dgm:t>
    </dgm:pt>
    <dgm:pt modelId="{076D88A8-3409-489E-AC87-20CD227C3033}">
      <dgm:prSet phldrT="[Text]" custT="1"/>
      <dgm:spPr>
        <a:blipFill dpi="0" rotWithShape="0">
          <a:blip xmlns:r="http://schemas.openxmlformats.org/officeDocument/2006/relationships" r:embed="rId2">
            <a:duotone>
              <a:schemeClr val="dk2">
                <a:hueOff val="0"/>
                <a:satOff val="0"/>
                <a:lumOff val="0"/>
                <a:alphaOff val="0"/>
                <a:shade val="74000"/>
                <a:satMod val="130000"/>
                <a:lumMod val="90000"/>
              </a:schemeClr>
              <a:schemeClr val="dk2">
                <a:hueOff val="0"/>
                <a:satOff val="0"/>
                <a:lumOff val="0"/>
                <a:alphaOff val="0"/>
                <a:tint val="94000"/>
                <a:satMod val="120000"/>
                <a:lumMod val="104000"/>
              </a:schemeClr>
            </a:duotone>
          </a:blip>
          <a:srcRect/>
          <a:tile tx="-25400" ty="-6350" sx="100000" sy="100000" flip="none" algn="ctr"/>
        </a:blipFill>
      </dgm:spPr>
      <dgm:t>
        <a:bodyPr/>
        <a:lstStyle/>
        <a:p>
          <a:r>
            <a:rPr lang="en-US" sz="2800" dirty="0" smtClean="0"/>
            <a:t>Human Services Department Provider Information</a:t>
          </a:r>
        </a:p>
        <a:p>
          <a:r>
            <a:rPr lang="en-US" sz="2800" dirty="0" smtClean="0"/>
            <a:t>For Information and Training</a:t>
          </a:r>
        </a:p>
        <a:p>
          <a:r>
            <a:rPr lang="en-US" sz="2800" dirty="0" smtClean="0"/>
            <a:t>Critical Incident Reporting </a:t>
          </a:r>
        </a:p>
        <a:p>
          <a:r>
            <a:rPr lang="en-US" sz="2400" dirty="0" smtClean="0">
              <a:hlinkClick xmlns:r="http://schemas.openxmlformats.org/officeDocument/2006/relationships" r:id="rId3"/>
            </a:rPr>
            <a:t>http://www.hsd.state.nm.us/providers/Default.aspx</a:t>
          </a:r>
          <a:endParaRPr lang="en-US" sz="2400" dirty="0" smtClean="0"/>
        </a:p>
        <a:p>
          <a:endParaRPr lang="en-US" sz="2000" dirty="0"/>
        </a:p>
      </dgm:t>
    </dgm:pt>
    <dgm:pt modelId="{DE00EB3A-0448-4CE5-A975-3C9196AD394B}" type="parTrans" cxnId="{E028BC68-DE10-4B0E-91F1-870718808EDB}">
      <dgm:prSet/>
      <dgm:spPr/>
      <dgm:t>
        <a:bodyPr/>
        <a:lstStyle/>
        <a:p>
          <a:endParaRPr lang="en-US"/>
        </a:p>
      </dgm:t>
    </dgm:pt>
    <dgm:pt modelId="{A79AA73D-623E-4883-8A9F-ACD606BC68C3}" type="sibTrans" cxnId="{E028BC68-DE10-4B0E-91F1-870718808EDB}">
      <dgm:prSet/>
      <dgm:spPr/>
      <dgm:t>
        <a:bodyPr/>
        <a:lstStyle/>
        <a:p>
          <a:endParaRPr lang="en-US"/>
        </a:p>
      </dgm:t>
    </dgm:pt>
    <dgm:pt modelId="{95975450-47E3-46A0-B01F-0BDFED63F140}" type="pres">
      <dgm:prSet presAssocID="{A94CBBD8-755D-43A7-B78F-DC1D1B4EEDA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84606-3549-4064-AA73-8345D85421E9}" type="pres">
      <dgm:prSet presAssocID="{4A8CAEC1-403A-4EE0-A598-CF76CCEEE7AA}" presName="roof" presStyleLbl="dkBgShp" presStyleIdx="0" presStyleCnt="2" custScaleY="69047" custLinFactNeighborY="-7815"/>
      <dgm:spPr/>
      <dgm:t>
        <a:bodyPr/>
        <a:lstStyle/>
        <a:p>
          <a:endParaRPr lang="en-US"/>
        </a:p>
      </dgm:t>
    </dgm:pt>
    <dgm:pt modelId="{E0D7E99F-4BAB-4B9B-9F06-8EC344F53C5D}" type="pres">
      <dgm:prSet presAssocID="{4A8CAEC1-403A-4EE0-A598-CF76CCEEE7AA}" presName="pillars" presStyleCnt="0"/>
      <dgm:spPr/>
    </dgm:pt>
    <dgm:pt modelId="{25A3A30A-861C-4285-BADC-7D3F5E44564C}" type="pres">
      <dgm:prSet presAssocID="{4A8CAEC1-403A-4EE0-A598-CF76CCEEE7AA}" presName="pillar1" presStyleLbl="node1" presStyleIdx="0" presStyleCnt="1" custScaleX="86722" custScaleY="101118" custLinFactNeighborX="-340" custLinFactNeighborY="-20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5D8D8-0154-41BB-97AD-480055E4B86E}" type="pres">
      <dgm:prSet presAssocID="{4A8CAEC1-403A-4EE0-A598-CF76CCEEE7AA}" presName="base" presStyleLbl="dkBgShp" presStyleIdx="1" presStyleCnt="2" custScaleY="178698" custLinFactNeighborX="-806" custLinFactNeighborY="7477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</dgm:ptLst>
  <dgm:cxnLst>
    <dgm:cxn modelId="{A8A5B65B-40CA-46D7-998E-0B67F3C5D9C7}" srcId="{A94CBBD8-755D-43A7-B78F-DC1D1B4EEDA8}" destId="{4A8CAEC1-403A-4EE0-A598-CF76CCEEE7AA}" srcOrd="0" destOrd="0" parTransId="{40CDC74A-C7F2-422B-A551-EC732C7A821B}" sibTransId="{C298F3E6-4DA9-41E1-AEFE-4BCB978F5E5F}"/>
    <dgm:cxn modelId="{1E89FD08-7D47-452D-BC53-3AB5C8ED28B7}" type="presOf" srcId="{4A8CAEC1-403A-4EE0-A598-CF76CCEEE7AA}" destId="{7AD84606-3549-4064-AA73-8345D85421E9}" srcOrd="0" destOrd="0" presId="urn:microsoft.com/office/officeart/2005/8/layout/hList3"/>
    <dgm:cxn modelId="{F145C60E-30D2-49E5-B25E-D2692FE69987}" type="presOf" srcId="{A94CBBD8-755D-43A7-B78F-DC1D1B4EEDA8}" destId="{95975450-47E3-46A0-B01F-0BDFED63F140}" srcOrd="0" destOrd="0" presId="urn:microsoft.com/office/officeart/2005/8/layout/hList3"/>
    <dgm:cxn modelId="{E028BC68-DE10-4B0E-91F1-870718808EDB}" srcId="{4A8CAEC1-403A-4EE0-A598-CF76CCEEE7AA}" destId="{076D88A8-3409-489E-AC87-20CD227C3033}" srcOrd="0" destOrd="0" parTransId="{DE00EB3A-0448-4CE5-A975-3C9196AD394B}" sibTransId="{A79AA73D-623E-4883-8A9F-ACD606BC68C3}"/>
    <dgm:cxn modelId="{6AE7E6DB-85CF-4ED7-B8B3-6CE59674DBB6}" type="presOf" srcId="{076D88A8-3409-489E-AC87-20CD227C3033}" destId="{25A3A30A-861C-4285-BADC-7D3F5E44564C}" srcOrd="0" destOrd="0" presId="urn:microsoft.com/office/officeart/2005/8/layout/hList3"/>
    <dgm:cxn modelId="{854680B8-A486-4269-A54C-9B092F1FD783}" type="presParOf" srcId="{95975450-47E3-46A0-B01F-0BDFED63F140}" destId="{7AD84606-3549-4064-AA73-8345D85421E9}" srcOrd="0" destOrd="0" presId="urn:microsoft.com/office/officeart/2005/8/layout/hList3"/>
    <dgm:cxn modelId="{9F42730B-F718-448E-BF2F-3F3623EC8E3E}" type="presParOf" srcId="{95975450-47E3-46A0-B01F-0BDFED63F140}" destId="{E0D7E99F-4BAB-4B9B-9F06-8EC344F53C5D}" srcOrd="1" destOrd="0" presId="urn:microsoft.com/office/officeart/2005/8/layout/hList3"/>
    <dgm:cxn modelId="{E02023AA-781A-4B31-B2DF-94C96887EEE3}" type="presParOf" srcId="{E0D7E99F-4BAB-4B9B-9F06-8EC344F53C5D}" destId="{25A3A30A-861C-4285-BADC-7D3F5E44564C}" srcOrd="0" destOrd="0" presId="urn:microsoft.com/office/officeart/2005/8/layout/hList3"/>
    <dgm:cxn modelId="{7A591D73-A2FB-43F8-98FC-010A6CC00DFB}" type="presParOf" srcId="{95975450-47E3-46A0-B01F-0BDFED63F140}" destId="{FA45D8D8-0154-41BB-97AD-480055E4B86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451E1-E55B-4DB0-9AC4-DB4A514E574A}">
      <dsp:nvSpPr>
        <dsp:cNvPr id="0" name=""/>
        <dsp:cNvSpPr/>
      </dsp:nvSpPr>
      <dsp:spPr>
        <a:xfrm>
          <a:off x="0" y="1124714"/>
          <a:ext cx="8128000" cy="1521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Administrative Policy and Procedures</a:t>
          </a:r>
          <a:endParaRPr lang="en-US" sz="4000" kern="1200" dirty="0"/>
        </a:p>
      </dsp:txBody>
      <dsp:txXfrm>
        <a:off x="74249" y="1198963"/>
        <a:ext cx="7979502" cy="1372502"/>
      </dsp:txXfrm>
    </dsp:sp>
    <dsp:sp modelId="{CA2313F4-04F0-4DF0-9881-64AE10885A86}">
      <dsp:nvSpPr>
        <dsp:cNvPr id="0" name=""/>
        <dsp:cNvSpPr/>
      </dsp:nvSpPr>
      <dsp:spPr>
        <a:xfrm>
          <a:off x="0" y="2645714"/>
          <a:ext cx="8128000" cy="1648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solidFill>
                <a:schemeClr val="accent1"/>
              </a:solidFill>
            </a:rPr>
            <a:t>The following links provide you with additional resources (</a:t>
          </a:r>
          <a:r>
            <a:rPr lang="en-US" sz="2800" i="1" kern="1200" dirty="0" smtClean="0">
              <a:solidFill>
                <a:schemeClr val="accent1"/>
              </a:solidFill>
            </a:rPr>
            <a:t>administrative content) </a:t>
          </a:r>
          <a:r>
            <a:rPr lang="en-US" sz="2800" kern="1200" dirty="0" smtClean="0">
              <a:solidFill>
                <a:schemeClr val="accent1"/>
              </a:solidFill>
            </a:rPr>
            <a:t>found </a:t>
          </a:r>
          <a:r>
            <a:rPr lang="en-US" sz="2800" kern="1200" smtClean="0">
              <a:solidFill>
                <a:schemeClr val="accent1"/>
              </a:solidFill>
            </a:rPr>
            <a:t>on government </a:t>
          </a:r>
          <a:r>
            <a:rPr lang="en-US" sz="2800" kern="1200" dirty="0" smtClean="0">
              <a:solidFill>
                <a:schemeClr val="accent1"/>
              </a:solidFill>
            </a:rPr>
            <a:t>websites. 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800" kern="1200" dirty="0"/>
        </a:p>
      </dsp:txBody>
      <dsp:txXfrm>
        <a:off x="0" y="2645714"/>
        <a:ext cx="8128000" cy="1648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B6D92-2BA6-422C-861A-CBE3A6863DCA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26CA6-4997-47BA-9F4D-D7340D26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1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BF14-3BBC-4678-9D76-5B22E328DEB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12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BF14-3BBC-4678-9D76-5B22E328DEB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49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BF14-3BBC-4678-9D76-5B22E328DEB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38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BF14-3BBC-4678-9D76-5B22E328DEB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9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ction Button: Forward or Next 2">
            <a:hlinkClick r:id="" action="ppaction://hlinkshowjump?jump=nextslide" highlightClick="1"/>
          </p:cNvPr>
          <p:cNvSpPr/>
          <p:nvPr/>
        </p:nvSpPr>
        <p:spPr>
          <a:xfrm>
            <a:off x="10696123" y="5693418"/>
            <a:ext cx="707010" cy="364899"/>
          </a:xfrm>
          <a:prstGeom prst="actionButtonForwardNex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990600" y="5715000"/>
            <a:ext cx="8382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1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75243764"/>
              </p:ext>
            </p:extLst>
          </p:nvPr>
        </p:nvGraphicFramePr>
        <p:xfrm>
          <a:off x="828675" y="314325"/>
          <a:ext cx="9677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09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1066800" y="685800"/>
          <a:ext cx="9677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51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1066800" y="685800"/>
          <a:ext cx="9677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348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73786047"/>
              </p:ext>
            </p:extLst>
          </p:nvPr>
        </p:nvGraphicFramePr>
        <p:xfrm>
          <a:off x="1066800" y="685800"/>
          <a:ext cx="9677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974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216</TotalTime>
  <Words>138</Words>
  <Application>Microsoft Office PowerPoint</Application>
  <PresentationFormat>Widescreen</PresentationFormat>
  <Paragraphs>22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Janice Penn</dc:creator>
  <cp:lastModifiedBy>Janice Penn</cp:lastModifiedBy>
  <cp:revision>9</cp:revision>
  <dcterms:created xsi:type="dcterms:W3CDTF">2016-06-25T22:27:37Z</dcterms:created>
  <dcterms:modified xsi:type="dcterms:W3CDTF">2016-06-26T21:16:34Z</dcterms:modified>
</cp:coreProperties>
</file>