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8"/>
  </p:notesMasterIdLst>
  <p:sldIdLst>
    <p:sldId id="256" r:id="rId3"/>
    <p:sldId id="257" r:id="rId4"/>
    <p:sldId id="271" r:id="rId5"/>
    <p:sldId id="258" r:id="rId6"/>
    <p:sldId id="259" r:id="rId7"/>
    <p:sldId id="260" r:id="rId8"/>
    <p:sldId id="267" r:id="rId9"/>
    <p:sldId id="268" r:id="rId10"/>
    <p:sldId id="269" r:id="rId11"/>
    <p:sldId id="261" r:id="rId12"/>
    <p:sldId id="262" r:id="rId13"/>
    <p:sldId id="266" r:id="rId14"/>
    <p:sldId id="270" r:id="rId15"/>
    <p:sldId id="264" r:id="rId16"/>
    <p:sldId id="265" r:id="rId17"/>
  </p:sldIdLst>
  <p:sldSz cx="9144000" cy="6858000" type="screen4x3"/>
  <p:notesSz cx="6858000" cy="9144000"/>
  <p:custShowLst>
    <p:custShow name="Employee Handbook" id="0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d.state.nm.us/boards/counseling/and%20therapy%20practice.aspx" TargetMode="External"/><Relationship Id="rId2" Type="http://schemas.openxmlformats.org/officeDocument/2006/relationships/hyperlink" Target="http://www.rld.state.nm.us/bords/psychologist%20examiners.aspx" TargetMode="External"/><Relationship Id="rId1" Type="http://schemas.openxmlformats.org/officeDocument/2006/relationships/hyperlink" Target="http://www.nmmb.state.nm.us/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d.state.nm.us/boards/counseling/and%20therapy%20practice.aspx" TargetMode="External"/><Relationship Id="rId2" Type="http://schemas.openxmlformats.org/officeDocument/2006/relationships/hyperlink" Target="http://www.rld.state.nm.us/bords/psychologist%20examiners.aspx" TargetMode="External"/><Relationship Id="rId1" Type="http://schemas.openxmlformats.org/officeDocument/2006/relationships/hyperlink" Target="http://www.rld.state.nm.us/boards/social%20work.aspx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d.state.nm.us/bords/psychologist%20examiners.aspx" TargetMode="External"/><Relationship Id="rId2" Type="http://schemas.openxmlformats.org/officeDocument/2006/relationships/image" Target="../media/image9.gif"/><Relationship Id="rId1" Type="http://schemas.openxmlformats.org/officeDocument/2006/relationships/hyperlink" Target="http://www.nmmb.state.nm.us/" TargetMode="External"/><Relationship Id="rId6" Type="http://schemas.openxmlformats.org/officeDocument/2006/relationships/image" Target="../media/image11.jpeg"/><Relationship Id="rId5" Type="http://schemas.openxmlformats.org/officeDocument/2006/relationships/hyperlink" Target="http://www.rld.state.nm.us/boards/counseling/and%20therapy%20practice.aspx" TargetMode="External"/><Relationship Id="rId4" Type="http://schemas.openxmlformats.org/officeDocument/2006/relationships/image" Target="../media/image10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d.state.nm.us/bords/psychologist%20examiners.aspx" TargetMode="External"/><Relationship Id="rId2" Type="http://schemas.openxmlformats.org/officeDocument/2006/relationships/image" Target="../media/image12.jpeg"/><Relationship Id="rId1" Type="http://schemas.openxmlformats.org/officeDocument/2006/relationships/hyperlink" Target="http://www.rld.state.nm.us/boards/social%20work.aspx" TargetMode="External"/><Relationship Id="rId6" Type="http://schemas.openxmlformats.org/officeDocument/2006/relationships/image" Target="../media/image14.jpeg"/><Relationship Id="rId5" Type="http://schemas.openxmlformats.org/officeDocument/2006/relationships/hyperlink" Target="http://www.rld.state.nm.us/boards/counseling/and%20therapy%20practice.aspx" TargetMode="External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DCB66-0DD5-4A23-BA8E-2D065ECA7D02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6C33D-C42A-4D56-A52A-39F10511A6D8}">
      <dgm:prSet phldrT="[Text]"/>
      <dgm:spPr/>
      <dgm:t>
        <a:bodyPr/>
        <a:lstStyle/>
        <a:p>
          <a:r>
            <a:rPr lang="en-US" dirty="0" smtClean="0"/>
            <a:t>Clinical Director</a:t>
          </a:r>
          <a:br>
            <a:rPr lang="en-US" dirty="0" smtClean="0"/>
          </a:br>
          <a:r>
            <a:rPr lang="en-US" dirty="0" smtClean="0"/>
            <a:t>Janice Penn </a:t>
          </a:r>
          <a:endParaRPr lang="en-US" dirty="0"/>
        </a:p>
      </dgm:t>
    </dgm:pt>
    <dgm:pt modelId="{5BEC9FF3-2975-4E0A-A246-43E01F19E6FC}" type="parTrans" cxnId="{AED2F8C7-F736-466A-93D6-E91B8FD3D67B}">
      <dgm:prSet/>
      <dgm:spPr/>
      <dgm:t>
        <a:bodyPr/>
        <a:lstStyle/>
        <a:p>
          <a:endParaRPr lang="en-US"/>
        </a:p>
      </dgm:t>
    </dgm:pt>
    <dgm:pt modelId="{BD0B0EEA-4AFF-483C-95A6-FA2772B998F3}" type="sibTrans" cxnId="{AED2F8C7-F736-466A-93D6-E91B8FD3D67B}">
      <dgm:prSet/>
      <dgm:spPr/>
      <dgm:t>
        <a:bodyPr/>
        <a:lstStyle/>
        <a:p>
          <a:endParaRPr lang="en-US"/>
        </a:p>
      </dgm:t>
    </dgm:pt>
    <dgm:pt modelId="{7BEDEF46-371D-4921-B1F4-CC3ADE6C0482}" type="asst">
      <dgm:prSet phldrT="[Text]"/>
      <dgm:spPr/>
      <dgm:t>
        <a:bodyPr/>
        <a:lstStyle/>
        <a:p>
          <a:r>
            <a:rPr lang="en-US" dirty="0" smtClean="0"/>
            <a:t>Clinical Supervisor</a:t>
          </a:r>
          <a:endParaRPr lang="en-US" dirty="0"/>
        </a:p>
      </dgm:t>
    </dgm:pt>
    <dgm:pt modelId="{3FD8B019-34DB-46C8-ACCE-D30C3D8BA45B}" type="parTrans" cxnId="{7666568C-4AD0-4A8F-B8FE-156E010B5266}">
      <dgm:prSet/>
      <dgm:spPr/>
      <dgm:t>
        <a:bodyPr/>
        <a:lstStyle/>
        <a:p>
          <a:endParaRPr lang="en-US"/>
        </a:p>
      </dgm:t>
    </dgm:pt>
    <dgm:pt modelId="{D6BA30C4-633F-4608-9ED7-8BBBAF7F7B4A}" type="sibTrans" cxnId="{7666568C-4AD0-4A8F-B8FE-156E010B5266}">
      <dgm:prSet/>
      <dgm:spPr/>
      <dgm:t>
        <a:bodyPr/>
        <a:lstStyle/>
        <a:p>
          <a:endParaRPr lang="en-US"/>
        </a:p>
      </dgm:t>
    </dgm:pt>
    <dgm:pt modelId="{A4672D5F-1F2E-460C-986D-0DF24CC02BEA}">
      <dgm:prSet phldrT="[Text]"/>
      <dgm:spPr/>
      <dgm:t>
        <a:bodyPr/>
        <a:lstStyle/>
        <a:p>
          <a:r>
            <a:rPr lang="en-US" dirty="0" smtClean="0"/>
            <a:t>Therapists</a:t>
          </a:r>
          <a:endParaRPr lang="en-US" dirty="0"/>
        </a:p>
      </dgm:t>
    </dgm:pt>
    <dgm:pt modelId="{1A325A36-0154-4FB3-A16E-29F2F5D28C6B}" type="parTrans" cxnId="{DD2AC96C-4DFB-421C-BA3D-C7287DAD6847}">
      <dgm:prSet/>
      <dgm:spPr/>
      <dgm:t>
        <a:bodyPr/>
        <a:lstStyle/>
        <a:p>
          <a:endParaRPr lang="en-US"/>
        </a:p>
      </dgm:t>
    </dgm:pt>
    <dgm:pt modelId="{AF67D3C1-AD1F-48B6-BD00-FC678D96C94F}" type="sibTrans" cxnId="{DD2AC96C-4DFB-421C-BA3D-C7287DAD6847}">
      <dgm:prSet/>
      <dgm:spPr/>
      <dgm:t>
        <a:bodyPr/>
        <a:lstStyle/>
        <a:p>
          <a:endParaRPr lang="en-US"/>
        </a:p>
      </dgm:t>
    </dgm:pt>
    <dgm:pt modelId="{844C70FC-D994-4797-9C5D-D3E848A5D5FC}">
      <dgm:prSet phldrT="[Text]"/>
      <dgm:spPr/>
      <dgm:t>
        <a:bodyPr/>
        <a:lstStyle/>
        <a:p>
          <a:r>
            <a:rPr lang="en-US" dirty="0" smtClean="0"/>
            <a:t>Support Staff</a:t>
          </a:r>
          <a:endParaRPr lang="en-US" dirty="0"/>
        </a:p>
      </dgm:t>
    </dgm:pt>
    <dgm:pt modelId="{7174427A-1B67-439B-B076-06F0C0FFDFE3}" type="parTrans" cxnId="{BF1EC51E-336E-419C-B67D-389D402E0D96}">
      <dgm:prSet/>
      <dgm:spPr/>
      <dgm:t>
        <a:bodyPr/>
        <a:lstStyle/>
        <a:p>
          <a:endParaRPr lang="en-US"/>
        </a:p>
      </dgm:t>
    </dgm:pt>
    <dgm:pt modelId="{80E526A6-DFD9-472D-AF92-D44742D56BF7}" type="sibTrans" cxnId="{BF1EC51E-336E-419C-B67D-389D402E0D96}">
      <dgm:prSet/>
      <dgm:spPr/>
      <dgm:t>
        <a:bodyPr/>
        <a:lstStyle/>
        <a:p>
          <a:endParaRPr lang="en-US"/>
        </a:p>
      </dgm:t>
    </dgm:pt>
    <dgm:pt modelId="{F94C1147-59D6-41CD-9D17-E82A505600FE}">
      <dgm:prSet phldrT="[Text]"/>
      <dgm:spPr/>
      <dgm:t>
        <a:bodyPr/>
        <a:lstStyle/>
        <a:p>
          <a:r>
            <a:rPr lang="en-US" dirty="0" smtClean="0"/>
            <a:t>Consultants</a:t>
          </a:r>
          <a:endParaRPr lang="en-US" dirty="0"/>
        </a:p>
      </dgm:t>
    </dgm:pt>
    <dgm:pt modelId="{866DD2BC-6CCC-4F26-A6A6-6F6D9D4EDA4E}" type="parTrans" cxnId="{51ACA8A8-942A-40F4-A84E-59468AE6F2AE}">
      <dgm:prSet/>
      <dgm:spPr/>
      <dgm:t>
        <a:bodyPr/>
        <a:lstStyle/>
        <a:p>
          <a:endParaRPr lang="en-US"/>
        </a:p>
      </dgm:t>
    </dgm:pt>
    <dgm:pt modelId="{73AF20FB-1249-49D0-8770-53C18F7C20BA}" type="sibTrans" cxnId="{51ACA8A8-942A-40F4-A84E-59468AE6F2AE}">
      <dgm:prSet/>
      <dgm:spPr/>
      <dgm:t>
        <a:bodyPr/>
        <a:lstStyle/>
        <a:p>
          <a:endParaRPr lang="en-US"/>
        </a:p>
      </dgm:t>
    </dgm:pt>
    <dgm:pt modelId="{FDE1235F-1C75-4CC9-9977-27D0A9762FD1}">
      <dgm:prSet phldrT="[Text]"/>
      <dgm:spPr/>
      <dgm:t>
        <a:bodyPr/>
        <a:lstStyle/>
        <a:p>
          <a:r>
            <a:rPr lang="en-US" dirty="0" smtClean="0"/>
            <a:t>Administrator</a:t>
          </a:r>
          <a:br>
            <a:rPr lang="en-US" dirty="0" smtClean="0"/>
          </a:br>
          <a:r>
            <a:rPr lang="en-US" dirty="0" smtClean="0"/>
            <a:t>Joe Gonzalez </a:t>
          </a:r>
          <a:endParaRPr lang="en-US" dirty="0"/>
        </a:p>
      </dgm:t>
    </dgm:pt>
    <dgm:pt modelId="{F9D5F2B3-9A34-4285-B5DB-D5B895805A16}" type="parTrans" cxnId="{DA5451A9-F52E-4D9C-A10B-FF0213DBC79F}">
      <dgm:prSet/>
      <dgm:spPr/>
      <dgm:t>
        <a:bodyPr/>
        <a:lstStyle/>
        <a:p>
          <a:endParaRPr lang="en-US"/>
        </a:p>
      </dgm:t>
    </dgm:pt>
    <dgm:pt modelId="{05035466-D009-4D20-9E3A-93B5E1668E71}" type="sibTrans" cxnId="{DA5451A9-F52E-4D9C-A10B-FF0213DBC79F}">
      <dgm:prSet/>
      <dgm:spPr/>
      <dgm:t>
        <a:bodyPr/>
        <a:lstStyle/>
        <a:p>
          <a:endParaRPr lang="en-US"/>
        </a:p>
      </dgm:t>
    </dgm:pt>
    <dgm:pt modelId="{6E43293D-B0F9-4C85-8E23-EF720BF87B80}" type="pres">
      <dgm:prSet presAssocID="{094DCB66-0DD5-4A23-BA8E-2D065ECA7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DB12A1-B0A2-4921-B84F-7EC5940727CD}" type="pres">
      <dgm:prSet presAssocID="{DAB6C33D-C42A-4D56-A52A-39F10511A6D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7077AB-FE1C-4581-8C22-46238318CB2B}" type="pres">
      <dgm:prSet presAssocID="{DAB6C33D-C42A-4D56-A52A-39F10511A6D8}" presName="rootComposite1" presStyleCnt="0"/>
      <dgm:spPr/>
      <dgm:t>
        <a:bodyPr/>
        <a:lstStyle/>
        <a:p>
          <a:endParaRPr lang="en-US"/>
        </a:p>
      </dgm:t>
    </dgm:pt>
    <dgm:pt modelId="{A50E43BC-63F3-4304-B140-856CCF0CAEC5}" type="pres">
      <dgm:prSet presAssocID="{DAB6C33D-C42A-4D56-A52A-39F10511A6D8}" presName="rootText1" presStyleLbl="node0" presStyleIdx="0" presStyleCnt="2" custScaleX="100684" custLinFactNeighborX="-80073" custLinFactNeighborY="5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93AB7-87A1-4759-AAC0-114122C9C4EF}" type="pres">
      <dgm:prSet presAssocID="{DAB6C33D-C42A-4D56-A52A-39F10511A6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2E9A79-CFCC-4942-9EA8-B919537E1958}" type="pres">
      <dgm:prSet presAssocID="{DAB6C33D-C42A-4D56-A52A-39F10511A6D8}" presName="hierChild2" presStyleCnt="0"/>
      <dgm:spPr/>
      <dgm:t>
        <a:bodyPr/>
        <a:lstStyle/>
        <a:p>
          <a:endParaRPr lang="en-US"/>
        </a:p>
      </dgm:t>
    </dgm:pt>
    <dgm:pt modelId="{0C1ECC8D-3937-4520-AF21-244EC9D5E276}" type="pres">
      <dgm:prSet presAssocID="{1A325A36-0154-4FB3-A16E-29F2F5D28C6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6D3563B-8F86-414B-A63D-C165B1A0728D}" type="pres">
      <dgm:prSet presAssocID="{A4672D5F-1F2E-460C-986D-0DF24CC02B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C32B282-C933-49CF-9F76-6532F93B7A5B}" type="pres">
      <dgm:prSet presAssocID="{A4672D5F-1F2E-460C-986D-0DF24CC02BEA}" presName="rootComposite" presStyleCnt="0"/>
      <dgm:spPr/>
      <dgm:t>
        <a:bodyPr/>
        <a:lstStyle/>
        <a:p>
          <a:endParaRPr lang="en-US"/>
        </a:p>
      </dgm:t>
    </dgm:pt>
    <dgm:pt modelId="{8EB0203A-9D22-4852-8297-2536A164DD37}" type="pres">
      <dgm:prSet presAssocID="{A4672D5F-1F2E-460C-986D-0DF24CC02BE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96DFE6-74CB-4CFB-B06D-F12F087177E5}" type="pres">
      <dgm:prSet presAssocID="{A4672D5F-1F2E-460C-986D-0DF24CC02BEA}" presName="rootConnector" presStyleLbl="node2" presStyleIdx="0" presStyleCnt="3"/>
      <dgm:spPr/>
      <dgm:t>
        <a:bodyPr/>
        <a:lstStyle/>
        <a:p>
          <a:endParaRPr lang="en-US"/>
        </a:p>
      </dgm:t>
    </dgm:pt>
    <dgm:pt modelId="{B0ED2BFD-63B9-4F75-B660-096617152665}" type="pres">
      <dgm:prSet presAssocID="{A4672D5F-1F2E-460C-986D-0DF24CC02BEA}" presName="hierChild4" presStyleCnt="0"/>
      <dgm:spPr/>
      <dgm:t>
        <a:bodyPr/>
        <a:lstStyle/>
        <a:p>
          <a:endParaRPr lang="en-US"/>
        </a:p>
      </dgm:t>
    </dgm:pt>
    <dgm:pt modelId="{491D27ED-8AFF-4C5D-8366-46C9065CD54E}" type="pres">
      <dgm:prSet presAssocID="{A4672D5F-1F2E-460C-986D-0DF24CC02BEA}" presName="hierChild5" presStyleCnt="0"/>
      <dgm:spPr/>
      <dgm:t>
        <a:bodyPr/>
        <a:lstStyle/>
        <a:p>
          <a:endParaRPr lang="en-US"/>
        </a:p>
      </dgm:t>
    </dgm:pt>
    <dgm:pt modelId="{DEF97A20-05A8-4389-B5AE-E3A236F08447}" type="pres">
      <dgm:prSet presAssocID="{7174427A-1B67-439B-B076-06F0C0FFDFE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586BB870-D0A5-4178-B2DD-A85C67FCA8A7}" type="pres">
      <dgm:prSet presAssocID="{844C70FC-D994-4797-9C5D-D3E848A5D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B132ED-0577-4857-92A0-161E0250B88D}" type="pres">
      <dgm:prSet presAssocID="{844C70FC-D994-4797-9C5D-D3E848A5D5FC}" presName="rootComposite" presStyleCnt="0"/>
      <dgm:spPr/>
      <dgm:t>
        <a:bodyPr/>
        <a:lstStyle/>
        <a:p>
          <a:endParaRPr lang="en-US"/>
        </a:p>
      </dgm:t>
    </dgm:pt>
    <dgm:pt modelId="{F4A5D182-C7C8-405C-A8F1-68556E893770}" type="pres">
      <dgm:prSet presAssocID="{844C70FC-D994-4797-9C5D-D3E848A5D5F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E533C-D44F-4A0D-9242-58ACD9EAF7A7}" type="pres">
      <dgm:prSet presAssocID="{844C70FC-D994-4797-9C5D-D3E848A5D5FC}" presName="rootConnector" presStyleLbl="node2" presStyleIdx="1" presStyleCnt="3"/>
      <dgm:spPr/>
      <dgm:t>
        <a:bodyPr/>
        <a:lstStyle/>
        <a:p>
          <a:endParaRPr lang="en-US"/>
        </a:p>
      </dgm:t>
    </dgm:pt>
    <dgm:pt modelId="{014DAA31-E50B-419E-A173-36C4D9CADFCB}" type="pres">
      <dgm:prSet presAssocID="{844C70FC-D994-4797-9C5D-D3E848A5D5FC}" presName="hierChild4" presStyleCnt="0"/>
      <dgm:spPr/>
      <dgm:t>
        <a:bodyPr/>
        <a:lstStyle/>
        <a:p>
          <a:endParaRPr lang="en-US"/>
        </a:p>
      </dgm:t>
    </dgm:pt>
    <dgm:pt modelId="{14C9E9CB-B78E-4E75-A19D-97062ED1004F}" type="pres">
      <dgm:prSet presAssocID="{844C70FC-D994-4797-9C5D-D3E848A5D5FC}" presName="hierChild5" presStyleCnt="0"/>
      <dgm:spPr/>
      <dgm:t>
        <a:bodyPr/>
        <a:lstStyle/>
        <a:p>
          <a:endParaRPr lang="en-US"/>
        </a:p>
      </dgm:t>
    </dgm:pt>
    <dgm:pt modelId="{305D9418-E2A8-4C51-A14A-222A7A355D72}" type="pres">
      <dgm:prSet presAssocID="{866DD2BC-6CCC-4F26-A6A6-6F6D9D4EDA4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E9934DAE-46B0-4202-B432-1C07EBD5021E}" type="pres">
      <dgm:prSet presAssocID="{F94C1147-59D6-41CD-9D17-E82A505600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2F1A9A-DF25-4136-9990-04CB50E75B5D}" type="pres">
      <dgm:prSet presAssocID="{F94C1147-59D6-41CD-9D17-E82A505600FE}" presName="rootComposite" presStyleCnt="0"/>
      <dgm:spPr/>
      <dgm:t>
        <a:bodyPr/>
        <a:lstStyle/>
        <a:p>
          <a:endParaRPr lang="en-US"/>
        </a:p>
      </dgm:t>
    </dgm:pt>
    <dgm:pt modelId="{1A40611C-853B-4509-B41B-40C5DC2BD998}" type="pres">
      <dgm:prSet presAssocID="{F94C1147-59D6-41CD-9D17-E82A505600F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D0E76-A41B-4FAE-861B-1CE2F3885EEC}" type="pres">
      <dgm:prSet presAssocID="{F94C1147-59D6-41CD-9D17-E82A505600FE}" presName="rootConnector" presStyleLbl="node2" presStyleIdx="2" presStyleCnt="3"/>
      <dgm:spPr/>
      <dgm:t>
        <a:bodyPr/>
        <a:lstStyle/>
        <a:p>
          <a:endParaRPr lang="en-US"/>
        </a:p>
      </dgm:t>
    </dgm:pt>
    <dgm:pt modelId="{C016FFB7-5FFA-444D-A591-61D0DCB5E1E9}" type="pres">
      <dgm:prSet presAssocID="{F94C1147-59D6-41CD-9D17-E82A505600FE}" presName="hierChild4" presStyleCnt="0"/>
      <dgm:spPr/>
      <dgm:t>
        <a:bodyPr/>
        <a:lstStyle/>
        <a:p>
          <a:endParaRPr lang="en-US"/>
        </a:p>
      </dgm:t>
    </dgm:pt>
    <dgm:pt modelId="{14867043-05DC-465A-A663-4DB569ACC65A}" type="pres">
      <dgm:prSet presAssocID="{F94C1147-59D6-41CD-9D17-E82A505600FE}" presName="hierChild5" presStyleCnt="0"/>
      <dgm:spPr/>
      <dgm:t>
        <a:bodyPr/>
        <a:lstStyle/>
        <a:p>
          <a:endParaRPr lang="en-US"/>
        </a:p>
      </dgm:t>
    </dgm:pt>
    <dgm:pt modelId="{8C1ECE48-2BF2-4846-98BB-E21D5F98153D}" type="pres">
      <dgm:prSet presAssocID="{DAB6C33D-C42A-4D56-A52A-39F10511A6D8}" presName="hierChild3" presStyleCnt="0"/>
      <dgm:spPr/>
      <dgm:t>
        <a:bodyPr/>
        <a:lstStyle/>
        <a:p>
          <a:endParaRPr lang="en-US"/>
        </a:p>
      </dgm:t>
    </dgm:pt>
    <dgm:pt modelId="{52481669-C807-4D07-910B-2B1C040A4A4B}" type="pres">
      <dgm:prSet presAssocID="{3FD8B019-34DB-46C8-ACCE-D30C3D8BA45B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6F3924B0-4B95-44BB-86C1-AC2A1C40291F}" type="pres">
      <dgm:prSet presAssocID="{7BEDEF46-371D-4921-B1F4-CC3ADE6C048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7D029D-E30B-4579-8FF5-94FF758B4DA6}" type="pres">
      <dgm:prSet presAssocID="{7BEDEF46-371D-4921-B1F4-CC3ADE6C0482}" presName="rootComposite3" presStyleCnt="0"/>
      <dgm:spPr/>
      <dgm:t>
        <a:bodyPr/>
        <a:lstStyle/>
        <a:p>
          <a:endParaRPr lang="en-US"/>
        </a:p>
      </dgm:t>
    </dgm:pt>
    <dgm:pt modelId="{E8C94A5C-47C6-4DD2-82DA-7B8F83E99989}" type="pres">
      <dgm:prSet presAssocID="{7BEDEF46-371D-4921-B1F4-CC3ADE6C0482}" presName="rootText3" presStyleLbl="asst1" presStyleIdx="0" presStyleCnt="1" custLinFactNeighborX="54754" custLinFactNeighborY="-10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D0F1-58CD-4911-88C2-F179B40F52EE}" type="pres">
      <dgm:prSet presAssocID="{7BEDEF46-371D-4921-B1F4-CC3ADE6C048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B35F005-0D9A-4FAF-858C-013BF0B5D3E9}" type="pres">
      <dgm:prSet presAssocID="{7BEDEF46-371D-4921-B1F4-CC3ADE6C0482}" presName="hierChild6" presStyleCnt="0"/>
      <dgm:spPr/>
      <dgm:t>
        <a:bodyPr/>
        <a:lstStyle/>
        <a:p>
          <a:endParaRPr lang="en-US"/>
        </a:p>
      </dgm:t>
    </dgm:pt>
    <dgm:pt modelId="{E30DCB05-EA4E-4D79-918B-D20BCA75C87F}" type="pres">
      <dgm:prSet presAssocID="{7BEDEF46-371D-4921-B1F4-CC3ADE6C0482}" presName="hierChild7" presStyleCnt="0"/>
      <dgm:spPr/>
      <dgm:t>
        <a:bodyPr/>
        <a:lstStyle/>
        <a:p>
          <a:endParaRPr lang="en-US"/>
        </a:p>
      </dgm:t>
    </dgm:pt>
    <dgm:pt modelId="{5E1F8639-52BF-4B3C-892A-44E08D685CF5}" type="pres">
      <dgm:prSet presAssocID="{FDE1235F-1C75-4CC9-9977-27D0A9762FD1}" presName="hierRoot1" presStyleCnt="0">
        <dgm:presLayoutVars>
          <dgm:hierBranch val="init"/>
        </dgm:presLayoutVars>
      </dgm:prSet>
      <dgm:spPr/>
    </dgm:pt>
    <dgm:pt modelId="{155B83FB-EE4B-4A6D-88AA-49F4EA672B57}" type="pres">
      <dgm:prSet presAssocID="{FDE1235F-1C75-4CC9-9977-27D0A9762FD1}" presName="rootComposite1" presStyleCnt="0"/>
      <dgm:spPr/>
    </dgm:pt>
    <dgm:pt modelId="{0FA09A80-D343-4545-A0A1-9149D097AA40}" type="pres">
      <dgm:prSet presAssocID="{FDE1235F-1C75-4CC9-9977-27D0A9762FD1}" presName="rootText1" presStyleLbl="node0" presStyleIdx="1" presStyleCnt="2" custLinFactNeighborX="-44985" custLinFactNeighborY="5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3A3C7-CD08-4539-9F04-942DDA7B7D3A}" type="pres">
      <dgm:prSet presAssocID="{FDE1235F-1C75-4CC9-9977-27D0A9762FD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709D91-91F0-44C7-A778-72D258A0BE4C}" type="pres">
      <dgm:prSet presAssocID="{FDE1235F-1C75-4CC9-9977-27D0A9762FD1}" presName="hierChild2" presStyleCnt="0"/>
      <dgm:spPr/>
    </dgm:pt>
    <dgm:pt modelId="{BFACCF66-679F-469E-99B1-95F379AF1262}" type="pres">
      <dgm:prSet presAssocID="{FDE1235F-1C75-4CC9-9977-27D0A9762FD1}" presName="hierChild3" presStyleCnt="0"/>
      <dgm:spPr/>
    </dgm:pt>
  </dgm:ptLst>
  <dgm:cxnLst>
    <dgm:cxn modelId="{78145391-599E-48B6-95AB-4F8C5A52BEFC}" type="presOf" srcId="{FDE1235F-1C75-4CC9-9977-27D0A9762FD1}" destId="{C5B3A3C7-CD08-4539-9F04-942DDA7B7D3A}" srcOrd="1" destOrd="0" presId="urn:microsoft.com/office/officeart/2005/8/layout/orgChart1"/>
    <dgm:cxn modelId="{DA07469F-98BC-470A-8612-84D81CB3162E}" type="presOf" srcId="{866DD2BC-6CCC-4F26-A6A6-6F6D9D4EDA4E}" destId="{305D9418-E2A8-4C51-A14A-222A7A355D72}" srcOrd="0" destOrd="0" presId="urn:microsoft.com/office/officeart/2005/8/layout/orgChart1"/>
    <dgm:cxn modelId="{C9CF4E0F-973B-40FB-9DE6-628ACD4D7910}" type="presOf" srcId="{094DCB66-0DD5-4A23-BA8E-2D065ECA7D02}" destId="{6E43293D-B0F9-4C85-8E23-EF720BF87B80}" srcOrd="0" destOrd="0" presId="urn:microsoft.com/office/officeart/2005/8/layout/orgChart1"/>
    <dgm:cxn modelId="{9981934E-6412-4460-81A2-863A68F6A043}" type="presOf" srcId="{3FD8B019-34DB-46C8-ACCE-D30C3D8BA45B}" destId="{52481669-C807-4D07-910B-2B1C040A4A4B}" srcOrd="0" destOrd="0" presId="urn:microsoft.com/office/officeart/2005/8/layout/orgChart1"/>
    <dgm:cxn modelId="{A5205A95-2201-4531-B856-6F303AF37A07}" type="presOf" srcId="{A4672D5F-1F2E-460C-986D-0DF24CC02BEA}" destId="{8EB0203A-9D22-4852-8297-2536A164DD37}" srcOrd="0" destOrd="0" presId="urn:microsoft.com/office/officeart/2005/8/layout/orgChart1"/>
    <dgm:cxn modelId="{7666568C-4AD0-4A8F-B8FE-156E010B5266}" srcId="{DAB6C33D-C42A-4D56-A52A-39F10511A6D8}" destId="{7BEDEF46-371D-4921-B1F4-CC3ADE6C0482}" srcOrd="0" destOrd="0" parTransId="{3FD8B019-34DB-46C8-ACCE-D30C3D8BA45B}" sibTransId="{D6BA30C4-633F-4608-9ED7-8BBBAF7F7B4A}"/>
    <dgm:cxn modelId="{DD2AC96C-4DFB-421C-BA3D-C7287DAD6847}" srcId="{DAB6C33D-C42A-4D56-A52A-39F10511A6D8}" destId="{A4672D5F-1F2E-460C-986D-0DF24CC02BEA}" srcOrd="1" destOrd="0" parTransId="{1A325A36-0154-4FB3-A16E-29F2F5D28C6B}" sibTransId="{AF67D3C1-AD1F-48B6-BD00-FC678D96C94F}"/>
    <dgm:cxn modelId="{E1B3A423-CFFD-4B2C-8B76-DCD1D4E81F62}" type="presOf" srcId="{DAB6C33D-C42A-4D56-A52A-39F10511A6D8}" destId="{8B893AB7-87A1-4759-AAC0-114122C9C4EF}" srcOrd="1" destOrd="0" presId="urn:microsoft.com/office/officeart/2005/8/layout/orgChart1"/>
    <dgm:cxn modelId="{761BFF38-2C8E-4136-ADE7-A510184C4994}" type="presOf" srcId="{7174427A-1B67-439B-B076-06F0C0FFDFE3}" destId="{DEF97A20-05A8-4389-B5AE-E3A236F08447}" srcOrd="0" destOrd="0" presId="urn:microsoft.com/office/officeart/2005/8/layout/orgChart1"/>
    <dgm:cxn modelId="{EEF7B025-25CF-48D0-9425-F5AD406373DB}" type="presOf" srcId="{844C70FC-D994-4797-9C5D-D3E848A5D5FC}" destId="{DC4E533C-D44F-4A0D-9242-58ACD9EAF7A7}" srcOrd="1" destOrd="0" presId="urn:microsoft.com/office/officeart/2005/8/layout/orgChart1"/>
    <dgm:cxn modelId="{51ACA8A8-942A-40F4-A84E-59468AE6F2AE}" srcId="{DAB6C33D-C42A-4D56-A52A-39F10511A6D8}" destId="{F94C1147-59D6-41CD-9D17-E82A505600FE}" srcOrd="3" destOrd="0" parTransId="{866DD2BC-6CCC-4F26-A6A6-6F6D9D4EDA4E}" sibTransId="{73AF20FB-1249-49D0-8770-53C18F7C20BA}"/>
    <dgm:cxn modelId="{341CE5A5-27BF-41FD-ACC5-4400DE07E7D4}" type="presOf" srcId="{7BEDEF46-371D-4921-B1F4-CC3ADE6C0482}" destId="{D518D0F1-58CD-4911-88C2-F179B40F52EE}" srcOrd="1" destOrd="0" presId="urn:microsoft.com/office/officeart/2005/8/layout/orgChart1"/>
    <dgm:cxn modelId="{CC8FB783-8F65-416B-955A-E631C53AFCBA}" type="presOf" srcId="{7BEDEF46-371D-4921-B1F4-CC3ADE6C0482}" destId="{E8C94A5C-47C6-4DD2-82DA-7B8F83E99989}" srcOrd="0" destOrd="0" presId="urn:microsoft.com/office/officeart/2005/8/layout/orgChart1"/>
    <dgm:cxn modelId="{83474499-749C-4D07-BDCF-B49098FB9A83}" type="presOf" srcId="{FDE1235F-1C75-4CC9-9977-27D0A9762FD1}" destId="{0FA09A80-D343-4545-A0A1-9149D097AA40}" srcOrd="0" destOrd="0" presId="urn:microsoft.com/office/officeart/2005/8/layout/orgChart1"/>
    <dgm:cxn modelId="{F3648A5C-94C6-4D68-91FA-A3C886768566}" type="presOf" srcId="{DAB6C33D-C42A-4D56-A52A-39F10511A6D8}" destId="{A50E43BC-63F3-4304-B140-856CCF0CAEC5}" srcOrd="0" destOrd="0" presId="urn:microsoft.com/office/officeart/2005/8/layout/orgChart1"/>
    <dgm:cxn modelId="{29025B6C-4A51-4990-8A8B-AB92E9212F89}" type="presOf" srcId="{F94C1147-59D6-41CD-9D17-E82A505600FE}" destId="{1A40611C-853B-4509-B41B-40C5DC2BD998}" srcOrd="0" destOrd="0" presId="urn:microsoft.com/office/officeart/2005/8/layout/orgChart1"/>
    <dgm:cxn modelId="{8C951819-9A6C-44CB-8523-4AAA4323B620}" type="presOf" srcId="{1A325A36-0154-4FB3-A16E-29F2F5D28C6B}" destId="{0C1ECC8D-3937-4520-AF21-244EC9D5E276}" srcOrd="0" destOrd="0" presId="urn:microsoft.com/office/officeart/2005/8/layout/orgChart1"/>
    <dgm:cxn modelId="{4D39690F-2949-455E-BC30-659BA7DBCBD1}" type="presOf" srcId="{844C70FC-D994-4797-9C5D-D3E848A5D5FC}" destId="{F4A5D182-C7C8-405C-A8F1-68556E893770}" srcOrd="0" destOrd="0" presId="urn:microsoft.com/office/officeart/2005/8/layout/orgChart1"/>
    <dgm:cxn modelId="{BF1EC51E-336E-419C-B67D-389D402E0D96}" srcId="{DAB6C33D-C42A-4D56-A52A-39F10511A6D8}" destId="{844C70FC-D994-4797-9C5D-D3E848A5D5FC}" srcOrd="2" destOrd="0" parTransId="{7174427A-1B67-439B-B076-06F0C0FFDFE3}" sibTransId="{80E526A6-DFD9-472D-AF92-D44742D56BF7}"/>
    <dgm:cxn modelId="{74F75C63-3CA7-4A39-A03B-7E1CA7EF09E6}" type="presOf" srcId="{F94C1147-59D6-41CD-9D17-E82A505600FE}" destId="{A08D0E76-A41B-4FAE-861B-1CE2F3885EEC}" srcOrd="1" destOrd="0" presId="urn:microsoft.com/office/officeart/2005/8/layout/orgChart1"/>
    <dgm:cxn modelId="{AED2F8C7-F736-466A-93D6-E91B8FD3D67B}" srcId="{094DCB66-0DD5-4A23-BA8E-2D065ECA7D02}" destId="{DAB6C33D-C42A-4D56-A52A-39F10511A6D8}" srcOrd="0" destOrd="0" parTransId="{5BEC9FF3-2975-4E0A-A246-43E01F19E6FC}" sibTransId="{BD0B0EEA-4AFF-483C-95A6-FA2772B998F3}"/>
    <dgm:cxn modelId="{BE2478DF-C1F5-4B32-B4D4-0460C3AB70D9}" type="presOf" srcId="{A4672D5F-1F2E-460C-986D-0DF24CC02BEA}" destId="{3496DFE6-74CB-4CFB-B06D-F12F087177E5}" srcOrd="1" destOrd="0" presId="urn:microsoft.com/office/officeart/2005/8/layout/orgChart1"/>
    <dgm:cxn modelId="{DA5451A9-F52E-4D9C-A10B-FF0213DBC79F}" srcId="{094DCB66-0DD5-4A23-BA8E-2D065ECA7D02}" destId="{FDE1235F-1C75-4CC9-9977-27D0A9762FD1}" srcOrd="1" destOrd="0" parTransId="{F9D5F2B3-9A34-4285-B5DB-D5B895805A16}" sibTransId="{05035466-D009-4D20-9E3A-93B5E1668E71}"/>
    <dgm:cxn modelId="{E9EDB3B6-0459-4AC5-99A3-2A4CEC6C0D48}" type="presParOf" srcId="{6E43293D-B0F9-4C85-8E23-EF720BF87B80}" destId="{12DB12A1-B0A2-4921-B84F-7EC5940727CD}" srcOrd="0" destOrd="0" presId="urn:microsoft.com/office/officeart/2005/8/layout/orgChart1"/>
    <dgm:cxn modelId="{C7C39A30-1796-4418-88A3-158AB2506FD0}" type="presParOf" srcId="{12DB12A1-B0A2-4921-B84F-7EC5940727CD}" destId="{4B7077AB-FE1C-4581-8C22-46238318CB2B}" srcOrd="0" destOrd="0" presId="urn:microsoft.com/office/officeart/2005/8/layout/orgChart1"/>
    <dgm:cxn modelId="{A0C5C4B0-A062-4F9A-BD44-CCA23E02E73E}" type="presParOf" srcId="{4B7077AB-FE1C-4581-8C22-46238318CB2B}" destId="{A50E43BC-63F3-4304-B140-856CCF0CAEC5}" srcOrd="0" destOrd="0" presId="urn:microsoft.com/office/officeart/2005/8/layout/orgChart1"/>
    <dgm:cxn modelId="{D6F79169-76B2-4268-876A-7FA62B8FBA23}" type="presParOf" srcId="{4B7077AB-FE1C-4581-8C22-46238318CB2B}" destId="{8B893AB7-87A1-4759-AAC0-114122C9C4EF}" srcOrd="1" destOrd="0" presId="urn:microsoft.com/office/officeart/2005/8/layout/orgChart1"/>
    <dgm:cxn modelId="{1195CB75-9DB5-42A4-B5D2-7A9C7A3766E8}" type="presParOf" srcId="{12DB12A1-B0A2-4921-B84F-7EC5940727CD}" destId="{FA2E9A79-CFCC-4942-9EA8-B919537E1958}" srcOrd="1" destOrd="0" presId="urn:microsoft.com/office/officeart/2005/8/layout/orgChart1"/>
    <dgm:cxn modelId="{F9809A12-8EAB-420A-BE87-E34B5AE637F2}" type="presParOf" srcId="{FA2E9A79-CFCC-4942-9EA8-B919537E1958}" destId="{0C1ECC8D-3937-4520-AF21-244EC9D5E276}" srcOrd="0" destOrd="0" presId="urn:microsoft.com/office/officeart/2005/8/layout/orgChart1"/>
    <dgm:cxn modelId="{416BEEE9-AFEF-4A15-8755-E428E0A83446}" type="presParOf" srcId="{FA2E9A79-CFCC-4942-9EA8-B919537E1958}" destId="{36D3563B-8F86-414B-A63D-C165B1A0728D}" srcOrd="1" destOrd="0" presId="urn:microsoft.com/office/officeart/2005/8/layout/orgChart1"/>
    <dgm:cxn modelId="{B38D86B2-6159-4142-A4EA-1B70AC69EB03}" type="presParOf" srcId="{36D3563B-8F86-414B-A63D-C165B1A0728D}" destId="{FC32B282-C933-49CF-9F76-6532F93B7A5B}" srcOrd="0" destOrd="0" presId="urn:microsoft.com/office/officeart/2005/8/layout/orgChart1"/>
    <dgm:cxn modelId="{2C987E62-EACB-435F-80CC-27A7E2E732DF}" type="presParOf" srcId="{FC32B282-C933-49CF-9F76-6532F93B7A5B}" destId="{8EB0203A-9D22-4852-8297-2536A164DD37}" srcOrd="0" destOrd="0" presId="urn:microsoft.com/office/officeart/2005/8/layout/orgChart1"/>
    <dgm:cxn modelId="{13DFFC60-C668-45B2-840B-AE3C870C9BA0}" type="presParOf" srcId="{FC32B282-C933-49CF-9F76-6532F93B7A5B}" destId="{3496DFE6-74CB-4CFB-B06D-F12F087177E5}" srcOrd="1" destOrd="0" presId="urn:microsoft.com/office/officeart/2005/8/layout/orgChart1"/>
    <dgm:cxn modelId="{F15273AF-A721-4B04-B015-AB9E6A037A2B}" type="presParOf" srcId="{36D3563B-8F86-414B-A63D-C165B1A0728D}" destId="{B0ED2BFD-63B9-4F75-B660-096617152665}" srcOrd="1" destOrd="0" presId="urn:microsoft.com/office/officeart/2005/8/layout/orgChart1"/>
    <dgm:cxn modelId="{459B005C-F809-4E34-A951-155549EBA23E}" type="presParOf" srcId="{36D3563B-8F86-414B-A63D-C165B1A0728D}" destId="{491D27ED-8AFF-4C5D-8366-46C9065CD54E}" srcOrd="2" destOrd="0" presId="urn:microsoft.com/office/officeart/2005/8/layout/orgChart1"/>
    <dgm:cxn modelId="{831E730F-3255-41B4-B8DA-50F327A3EEB1}" type="presParOf" srcId="{FA2E9A79-CFCC-4942-9EA8-B919537E1958}" destId="{DEF97A20-05A8-4389-B5AE-E3A236F08447}" srcOrd="2" destOrd="0" presId="urn:microsoft.com/office/officeart/2005/8/layout/orgChart1"/>
    <dgm:cxn modelId="{7CA3C80F-8ECC-4EA6-93DB-FC9712824821}" type="presParOf" srcId="{FA2E9A79-CFCC-4942-9EA8-B919537E1958}" destId="{586BB870-D0A5-4178-B2DD-A85C67FCA8A7}" srcOrd="3" destOrd="0" presId="urn:microsoft.com/office/officeart/2005/8/layout/orgChart1"/>
    <dgm:cxn modelId="{DDA576E4-5EC6-47C1-945D-917C6E9B90A9}" type="presParOf" srcId="{586BB870-D0A5-4178-B2DD-A85C67FCA8A7}" destId="{72B132ED-0577-4857-92A0-161E0250B88D}" srcOrd="0" destOrd="0" presId="urn:microsoft.com/office/officeart/2005/8/layout/orgChart1"/>
    <dgm:cxn modelId="{783B13CE-D12B-4037-9E77-45833AE2B903}" type="presParOf" srcId="{72B132ED-0577-4857-92A0-161E0250B88D}" destId="{F4A5D182-C7C8-405C-A8F1-68556E893770}" srcOrd="0" destOrd="0" presId="urn:microsoft.com/office/officeart/2005/8/layout/orgChart1"/>
    <dgm:cxn modelId="{8FA5AF64-E944-4550-8181-1AA6B1F0B48A}" type="presParOf" srcId="{72B132ED-0577-4857-92A0-161E0250B88D}" destId="{DC4E533C-D44F-4A0D-9242-58ACD9EAF7A7}" srcOrd="1" destOrd="0" presId="urn:microsoft.com/office/officeart/2005/8/layout/orgChart1"/>
    <dgm:cxn modelId="{87807565-2257-45B6-B81E-DF76D105098F}" type="presParOf" srcId="{586BB870-D0A5-4178-B2DD-A85C67FCA8A7}" destId="{014DAA31-E50B-419E-A173-36C4D9CADFCB}" srcOrd="1" destOrd="0" presId="urn:microsoft.com/office/officeart/2005/8/layout/orgChart1"/>
    <dgm:cxn modelId="{D055F1EE-6388-419B-B083-49C670B43494}" type="presParOf" srcId="{586BB870-D0A5-4178-B2DD-A85C67FCA8A7}" destId="{14C9E9CB-B78E-4E75-A19D-97062ED1004F}" srcOrd="2" destOrd="0" presId="urn:microsoft.com/office/officeart/2005/8/layout/orgChart1"/>
    <dgm:cxn modelId="{C825A28B-DDA1-461C-81A5-DE80984E6A40}" type="presParOf" srcId="{FA2E9A79-CFCC-4942-9EA8-B919537E1958}" destId="{305D9418-E2A8-4C51-A14A-222A7A355D72}" srcOrd="4" destOrd="0" presId="urn:microsoft.com/office/officeart/2005/8/layout/orgChart1"/>
    <dgm:cxn modelId="{A6E3A9AC-F308-4B80-8173-6C5E62828B91}" type="presParOf" srcId="{FA2E9A79-CFCC-4942-9EA8-B919537E1958}" destId="{E9934DAE-46B0-4202-B432-1C07EBD5021E}" srcOrd="5" destOrd="0" presId="urn:microsoft.com/office/officeart/2005/8/layout/orgChart1"/>
    <dgm:cxn modelId="{AD997FF6-AA78-45F6-996F-6CE64B19DFFC}" type="presParOf" srcId="{E9934DAE-46B0-4202-B432-1C07EBD5021E}" destId="{A62F1A9A-DF25-4136-9990-04CB50E75B5D}" srcOrd="0" destOrd="0" presId="urn:microsoft.com/office/officeart/2005/8/layout/orgChart1"/>
    <dgm:cxn modelId="{3945DA51-7705-48BC-9C07-42BBEB5F6B23}" type="presParOf" srcId="{A62F1A9A-DF25-4136-9990-04CB50E75B5D}" destId="{1A40611C-853B-4509-B41B-40C5DC2BD998}" srcOrd="0" destOrd="0" presId="urn:microsoft.com/office/officeart/2005/8/layout/orgChart1"/>
    <dgm:cxn modelId="{290F42EF-87CE-4B3C-A8BC-958D506EA76A}" type="presParOf" srcId="{A62F1A9A-DF25-4136-9990-04CB50E75B5D}" destId="{A08D0E76-A41B-4FAE-861B-1CE2F3885EEC}" srcOrd="1" destOrd="0" presId="urn:microsoft.com/office/officeart/2005/8/layout/orgChart1"/>
    <dgm:cxn modelId="{F4FD75A5-12A4-4825-BDF0-CC226AA50C9C}" type="presParOf" srcId="{E9934DAE-46B0-4202-B432-1C07EBD5021E}" destId="{C016FFB7-5FFA-444D-A591-61D0DCB5E1E9}" srcOrd="1" destOrd="0" presId="urn:microsoft.com/office/officeart/2005/8/layout/orgChart1"/>
    <dgm:cxn modelId="{A70CFF6C-DB6F-4936-A16D-D3465A044042}" type="presParOf" srcId="{E9934DAE-46B0-4202-B432-1C07EBD5021E}" destId="{14867043-05DC-465A-A663-4DB569ACC65A}" srcOrd="2" destOrd="0" presId="urn:microsoft.com/office/officeart/2005/8/layout/orgChart1"/>
    <dgm:cxn modelId="{7CBFF1A5-4A0B-4D20-8E41-55972219FF60}" type="presParOf" srcId="{12DB12A1-B0A2-4921-B84F-7EC5940727CD}" destId="{8C1ECE48-2BF2-4846-98BB-E21D5F98153D}" srcOrd="2" destOrd="0" presId="urn:microsoft.com/office/officeart/2005/8/layout/orgChart1"/>
    <dgm:cxn modelId="{2E0D15E3-6626-43D1-98D0-009CEAEEC591}" type="presParOf" srcId="{8C1ECE48-2BF2-4846-98BB-E21D5F98153D}" destId="{52481669-C807-4D07-910B-2B1C040A4A4B}" srcOrd="0" destOrd="0" presId="urn:microsoft.com/office/officeart/2005/8/layout/orgChart1"/>
    <dgm:cxn modelId="{E3C7E888-7516-40D9-8D86-4C91C9626154}" type="presParOf" srcId="{8C1ECE48-2BF2-4846-98BB-E21D5F98153D}" destId="{6F3924B0-4B95-44BB-86C1-AC2A1C40291F}" srcOrd="1" destOrd="0" presId="urn:microsoft.com/office/officeart/2005/8/layout/orgChart1"/>
    <dgm:cxn modelId="{224D7EE8-EE4D-432D-AFF6-7B8D25B66222}" type="presParOf" srcId="{6F3924B0-4B95-44BB-86C1-AC2A1C40291F}" destId="{BA7D029D-E30B-4579-8FF5-94FF758B4DA6}" srcOrd="0" destOrd="0" presId="urn:microsoft.com/office/officeart/2005/8/layout/orgChart1"/>
    <dgm:cxn modelId="{15B7515A-595E-43BC-B31F-8EC0800715A0}" type="presParOf" srcId="{BA7D029D-E30B-4579-8FF5-94FF758B4DA6}" destId="{E8C94A5C-47C6-4DD2-82DA-7B8F83E99989}" srcOrd="0" destOrd="0" presId="urn:microsoft.com/office/officeart/2005/8/layout/orgChart1"/>
    <dgm:cxn modelId="{7076F8CA-7E74-463C-82EF-68FC7632A2A0}" type="presParOf" srcId="{BA7D029D-E30B-4579-8FF5-94FF758B4DA6}" destId="{D518D0F1-58CD-4911-88C2-F179B40F52EE}" srcOrd="1" destOrd="0" presId="urn:microsoft.com/office/officeart/2005/8/layout/orgChart1"/>
    <dgm:cxn modelId="{A9F22FE5-8A1D-42FA-A37E-9ABA519FFA3A}" type="presParOf" srcId="{6F3924B0-4B95-44BB-86C1-AC2A1C40291F}" destId="{9B35F005-0D9A-4FAF-858C-013BF0B5D3E9}" srcOrd="1" destOrd="0" presId="urn:microsoft.com/office/officeart/2005/8/layout/orgChart1"/>
    <dgm:cxn modelId="{686D9F21-6A14-4CD5-A376-12568289478D}" type="presParOf" srcId="{6F3924B0-4B95-44BB-86C1-AC2A1C40291F}" destId="{E30DCB05-EA4E-4D79-918B-D20BCA75C87F}" srcOrd="2" destOrd="0" presId="urn:microsoft.com/office/officeart/2005/8/layout/orgChart1"/>
    <dgm:cxn modelId="{FD3E9872-AD46-4744-8415-8B29BC8FFFA9}" type="presParOf" srcId="{6E43293D-B0F9-4C85-8E23-EF720BF87B80}" destId="{5E1F8639-52BF-4B3C-892A-44E08D685CF5}" srcOrd="1" destOrd="0" presId="urn:microsoft.com/office/officeart/2005/8/layout/orgChart1"/>
    <dgm:cxn modelId="{EBDB79FD-6675-4A24-8080-4F868970CCDD}" type="presParOf" srcId="{5E1F8639-52BF-4B3C-892A-44E08D685CF5}" destId="{155B83FB-EE4B-4A6D-88AA-49F4EA672B57}" srcOrd="0" destOrd="0" presId="urn:microsoft.com/office/officeart/2005/8/layout/orgChart1"/>
    <dgm:cxn modelId="{069B2CB4-4427-4746-A3A3-F2EC88E9928D}" type="presParOf" srcId="{155B83FB-EE4B-4A6D-88AA-49F4EA672B57}" destId="{0FA09A80-D343-4545-A0A1-9149D097AA40}" srcOrd="0" destOrd="0" presId="urn:microsoft.com/office/officeart/2005/8/layout/orgChart1"/>
    <dgm:cxn modelId="{1ECA6DE0-D4AF-45FF-A331-7008830832C8}" type="presParOf" srcId="{155B83FB-EE4B-4A6D-88AA-49F4EA672B57}" destId="{C5B3A3C7-CD08-4539-9F04-942DDA7B7D3A}" srcOrd="1" destOrd="0" presId="urn:microsoft.com/office/officeart/2005/8/layout/orgChart1"/>
    <dgm:cxn modelId="{0273F62F-D252-4263-A604-EEC4598905D9}" type="presParOf" srcId="{5E1F8639-52BF-4B3C-892A-44E08D685CF5}" destId="{C5709D91-91F0-44C7-A778-72D258A0BE4C}" srcOrd="1" destOrd="0" presId="urn:microsoft.com/office/officeart/2005/8/layout/orgChart1"/>
    <dgm:cxn modelId="{165C7505-382F-4B32-A580-0CDF6FDA8D9D}" type="presParOf" srcId="{5E1F8639-52BF-4B3C-892A-44E08D685CF5}" destId="{BFACCF66-679F-469E-99B1-95F379AF12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566F7-5A60-461E-AC63-2BF8849FFFFF}" type="doc">
      <dgm:prSet loTypeId="urn:microsoft.com/office/officeart/2005/8/layout/pList1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6EC576-58D5-46FB-9BD6-A84E3F1C1998}">
      <dgm:prSet phldrT="[Text]"/>
      <dgm:spPr/>
      <dgm:t>
        <a:bodyPr/>
        <a:lstStyle/>
        <a:p>
          <a:r>
            <a:rPr lang="en-US" dirty="0" smtClean="0"/>
            <a:t>Health/dental options</a:t>
          </a:r>
        </a:p>
        <a:p>
          <a:r>
            <a:rPr lang="en-US" dirty="0" smtClean="0"/>
            <a:t>TBA</a:t>
          </a:r>
          <a:endParaRPr lang="en-US" dirty="0"/>
        </a:p>
      </dgm:t>
    </dgm:pt>
    <dgm:pt modelId="{16921A99-DA59-4F71-9583-5B0164AD82DC}" type="parTrans" cxnId="{5D6619D5-93FC-4E2A-9AD6-11661EAF3AA4}">
      <dgm:prSet/>
      <dgm:spPr/>
      <dgm:t>
        <a:bodyPr/>
        <a:lstStyle/>
        <a:p>
          <a:endParaRPr lang="en-US"/>
        </a:p>
      </dgm:t>
    </dgm:pt>
    <dgm:pt modelId="{DCBEAA63-86BD-472D-9C85-69DFE86F3B09}" type="sibTrans" cxnId="{5D6619D5-93FC-4E2A-9AD6-11661EAF3AA4}">
      <dgm:prSet/>
      <dgm:spPr/>
      <dgm:t>
        <a:bodyPr/>
        <a:lstStyle/>
        <a:p>
          <a:endParaRPr lang="en-US"/>
        </a:p>
      </dgm:t>
    </dgm:pt>
    <dgm:pt modelId="{1FC18F22-3181-4F91-9444-996672B7A799}">
      <dgm:prSet phldrT="[Text]"/>
      <dgm:spPr/>
      <dgm:t>
        <a:bodyPr/>
        <a:lstStyle/>
        <a:p>
          <a:r>
            <a:rPr lang="en-US" dirty="0" smtClean="0"/>
            <a:t>Vacation/sick leave/holidays</a:t>
          </a:r>
        </a:p>
        <a:p>
          <a:r>
            <a:rPr lang="en-US" dirty="0" smtClean="0"/>
            <a:t>TBA</a:t>
          </a:r>
          <a:endParaRPr lang="en-US" dirty="0"/>
        </a:p>
      </dgm:t>
    </dgm:pt>
    <dgm:pt modelId="{8FD9DE4F-14CF-408C-AAEC-13D1792C5821}" type="parTrans" cxnId="{DB5DC958-A4EA-4181-AFF3-6BFFACD2F4B0}">
      <dgm:prSet/>
      <dgm:spPr/>
      <dgm:t>
        <a:bodyPr/>
        <a:lstStyle/>
        <a:p>
          <a:endParaRPr lang="en-US"/>
        </a:p>
      </dgm:t>
    </dgm:pt>
    <dgm:pt modelId="{FAD4EC9A-DB71-46A5-8A15-0E52879415F4}" type="sibTrans" cxnId="{DB5DC958-A4EA-4181-AFF3-6BFFACD2F4B0}">
      <dgm:prSet/>
      <dgm:spPr/>
      <dgm:t>
        <a:bodyPr/>
        <a:lstStyle/>
        <a:p>
          <a:endParaRPr lang="en-US"/>
        </a:p>
      </dgm:t>
    </dgm:pt>
    <dgm:pt modelId="{70D21315-69BE-4466-A0B2-3478D4244F74}">
      <dgm:prSet phldrT="[Text]"/>
      <dgm:spPr/>
      <dgm:t>
        <a:bodyPr/>
        <a:lstStyle/>
        <a:p>
          <a:r>
            <a:rPr lang="en-US" dirty="0" smtClean="0"/>
            <a:t>Disability/life insurance</a:t>
          </a:r>
        </a:p>
        <a:p>
          <a:r>
            <a:rPr lang="en-US" dirty="0" smtClean="0"/>
            <a:t>TBA</a:t>
          </a:r>
          <a:endParaRPr lang="en-US" dirty="0"/>
        </a:p>
      </dgm:t>
    </dgm:pt>
    <dgm:pt modelId="{0B5FB185-3F89-4C3E-A498-35367778B7ED}" type="parTrans" cxnId="{51AEEC4B-4175-4F24-813E-E63A3197D855}">
      <dgm:prSet/>
      <dgm:spPr/>
      <dgm:t>
        <a:bodyPr/>
        <a:lstStyle/>
        <a:p>
          <a:endParaRPr lang="en-US"/>
        </a:p>
      </dgm:t>
    </dgm:pt>
    <dgm:pt modelId="{0A8065A7-91E2-4DF4-938C-E9BD6DCA42E8}" type="sibTrans" cxnId="{51AEEC4B-4175-4F24-813E-E63A3197D855}">
      <dgm:prSet/>
      <dgm:spPr/>
      <dgm:t>
        <a:bodyPr/>
        <a:lstStyle/>
        <a:p>
          <a:endParaRPr lang="en-US"/>
        </a:p>
      </dgm:t>
    </dgm:pt>
    <dgm:pt modelId="{8BE4E780-A340-4B51-B371-B4F816FC7765}">
      <dgm:prSet phldrT="[Text]"/>
      <dgm:spPr/>
      <dgm:t>
        <a:bodyPr/>
        <a:lstStyle/>
        <a:p>
          <a:r>
            <a:rPr lang="en-US" dirty="0" smtClean="0"/>
            <a:t>Retirement benefits</a:t>
          </a:r>
        </a:p>
        <a:p>
          <a:r>
            <a:rPr lang="en-US" dirty="0" smtClean="0"/>
            <a:t>TBA</a:t>
          </a:r>
          <a:endParaRPr lang="en-US" dirty="0"/>
        </a:p>
      </dgm:t>
    </dgm:pt>
    <dgm:pt modelId="{916D2848-CD60-487F-A884-040BA9B08D3D}" type="parTrans" cxnId="{C1D5DD6A-9905-4F21-8865-2853C6E08E5B}">
      <dgm:prSet/>
      <dgm:spPr/>
      <dgm:t>
        <a:bodyPr/>
        <a:lstStyle/>
        <a:p>
          <a:endParaRPr lang="en-US"/>
        </a:p>
      </dgm:t>
    </dgm:pt>
    <dgm:pt modelId="{BAE277EF-4AAD-4ABD-B2D4-9C14618C4DEC}" type="sibTrans" cxnId="{C1D5DD6A-9905-4F21-8865-2853C6E08E5B}">
      <dgm:prSet/>
      <dgm:spPr/>
      <dgm:t>
        <a:bodyPr/>
        <a:lstStyle/>
        <a:p>
          <a:endParaRPr lang="en-US"/>
        </a:p>
      </dgm:t>
    </dgm:pt>
    <dgm:pt modelId="{E90D94C8-BDAF-4868-A133-99CCE345BA62}">
      <dgm:prSet phldrT="[Text]"/>
      <dgm:spPr/>
      <dgm:t>
        <a:bodyPr/>
        <a:lstStyle/>
        <a:p>
          <a:r>
            <a:rPr lang="en-US" dirty="0" smtClean="0"/>
            <a:t>Training/educational opportunities</a:t>
          </a:r>
        </a:p>
        <a:p>
          <a:r>
            <a:rPr lang="en-US" dirty="0" smtClean="0"/>
            <a:t>TBA</a:t>
          </a:r>
          <a:endParaRPr lang="en-US" dirty="0"/>
        </a:p>
      </dgm:t>
    </dgm:pt>
    <dgm:pt modelId="{1DB7A7D1-4363-4FDF-B556-81BC0CD43202}" type="parTrans" cxnId="{4D5DEC0F-0238-4CC6-AEC9-5E71ECC7A630}">
      <dgm:prSet/>
      <dgm:spPr/>
      <dgm:t>
        <a:bodyPr/>
        <a:lstStyle/>
        <a:p>
          <a:endParaRPr lang="en-US"/>
        </a:p>
      </dgm:t>
    </dgm:pt>
    <dgm:pt modelId="{76909D32-F04E-4808-BB18-42DE9D1FFA0D}" type="sibTrans" cxnId="{4D5DEC0F-0238-4CC6-AEC9-5E71ECC7A630}">
      <dgm:prSet/>
      <dgm:spPr/>
      <dgm:t>
        <a:bodyPr/>
        <a:lstStyle/>
        <a:p>
          <a:endParaRPr lang="en-US"/>
        </a:p>
      </dgm:t>
    </dgm:pt>
    <dgm:pt modelId="{94D540C6-BC0D-498E-95AC-3CECEF01249D}">
      <dgm:prSet phldrT="[Text]"/>
      <dgm:spPr/>
      <dgm:t>
        <a:bodyPr/>
        <a:lstStyle/>
        <a:p>
          <a:r>
            <a:rPr lang="en-US" dirty="0" smtClean="0"/>
            <a:t>Other benefits</a:t>
          </a:r>
        </a:p>
        <a:p>
          <a:r>
            <a:rPr lang="en-US" dirty="0" smtClean="0"/>
            <a:t>TBA</a:t>
          </a:r>
          <a:endParaRPr lang="en-US" dirty="0"/>
        </a:p>
      </dgm:t>
    </dgm:pt>
    <dgm:pt modelId="{F1A89DFB-ABB2-45A1-8004-FF280612B1D8}" type="parTrans" cxnId="{8D8160D4-ED65-43B1-9AE9-D5B6033D2191}">
      <dgm:prSet/>
      <dgm:spPr/>
      <dgm:t>
        <a:bodyPr/>
        <a:lstStyle/>
        <a:p>
          <a:endParaRPr lang="en-US"/>
        </a:p>
      </dgm:t>
    </dgm:pt>
    <dgm:pt modelId="{39F27B0D-6EEA-4C7A-83FA-513660F12FC5}" type="sibTrans" cxnId="{8D8160D4-ED65-43B1-9AE9-D5B6033D2191}">
      <dgm:prSet/>
      <dgm:spPr/>
      <dgm:t>
        <a:bodyPr/>
        <a:lstStyle/>
        <a:p>
          <a:endParaRPr lang="en-US"/>
        </a:p>
      </dgm:t>
    </dgm:pt>
    <dgm:pt modelId="{32EDB15D-98AF-474F-972D-3505E3106D7C}" type="pres">
      <dgm:prSet presAssocID="{024566F7-5A60-461E-AC63-2BF8849FFF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AC3F15-4E4B-4C14-97DF-AB1A791141A1}" type="pres">
      <dgm:prSet presAssocID="{D56EC576-58D5-46FB-9BD6-A84E3F1C1998}" presName="compNode" presStyleCnt="0"/>
      <dgm:spPr/>
      <dgm:t>
        <a:bodyPr/>
        <a:lstStyle/>
        <a:p>
          <a:endParaRPr lang="en-US"/>
        </a:p>
      </dgm:t>
    </dgm:pt>
    <dgm:pt modelId="{65ADFE38-9B61-443E-A093-65C36C2907A7}" type="pres">
      <dgm:prSet presAssocID="{D56EC576-58D5-46FB-9BD6-A84E3F1C1998}" presName="pict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en-US"/>
        </a:p>
      </dgm:t>
    </dgm:pt>
    <dgm:pt modelId="{32C3E70D-5F82-4925-85A9-0F355EB37A72}" type="pres">
      <dgm:prSet presAssocID="{D56EC576-58D5-46FB-9BD6-A84E3F1C1998}" presName="textRec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E6682-1994-4CDE-A970-ECAC28EFEFE3}" type="pres">
      <dgm:prSet presAssocID="{DCBEAA63-86BD-472D-9C85-69DFE86F3B0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07788E9-20FB-41D1-A659-E94EAB21951A}" type="pres">
      <dgm:prSet presAssocID="{1FC18F22-3181-4F91-9444-996672B7A799}" presName="compNode" presStyleCnt="0"/>
      <dgm:spPr/>
      <dgm:t>
        <a:bodyPr/>
        <a:lstStyle/>
        <a:p>
          <a:endParaRPr lang="en-US"/>
        </a:p>
      </dgm:t>
    </dgm:pt>
    <dgm:pt modelId="{2D6ECCCF-4D7D-4DA1-97C0-C11B2648A02E}" type="pres">
      <dgm:prSet presAssocID="{1FC18F22-3181-4F91-9444-996672B7A799}" presName="pictRect" presStyleLbl="nod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US"/>
        </a:p>
      </dgm:t>
    </dgm:pt>
    <dgm:pt modelId="{CB39E4EB-22D0-462D-9340-1BBB8D4BBC2E}" type="pres">
      <dgm:prSet presAssocID="{1FC18F22-3181-4F91-9444-996672B7A799}" presName="textRec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0B99-7F14-489F-8465-20A2B1AE9655}" type="pres">
      <dgm:prSet presAssocID="{FAD4EC9A-DB71-46A5-8A15-0E52879415F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44DCBCA-F00D-4CE3-9E59-7E356BDB932D}" type="pres">
      <dgm:prSet presAssocID="{70D21315-69BE-4466-A0B2-3478D4244F74}" presName="compNode" presStyleCnt="0"/>
      <dgm:spPr/>
      <dgm:t>
        <a:bodyPr/>
        <a:lstStyle/>
        <a:p>
          <a:endParaRPr lang="en-US"/>
        </a:p>
      </dgm:t>
    </dgm:pt>
    <dgm:pt modelId="{FA1BB2C2-C26C-4FA5-A9A5-8812A8212B83}" type="pres">
      <dgm:prSet presAssocID="{70D21315-69BE-4466-A0B2-3478D4244F74}" presName="pictRect" presStyleLbl="nod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6E06660C-0D96-4747-953B-5432C93A7693}" type="pres">
      <dgm:prSet presAssocID="{70D21315-69BE-4466-A0B2-3478D4244F74}" presName="textRec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E8D65-2471-4D5C-8011-3018BE726603}" type="pres">
      <dgm:prSet presAssocID="{0A8065A7-91E2-4DF4-938C-E9BD6DCA42E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1B965F1-9390-4146-8459-2AFE422D83F7}" type="pres">
      <dgm:prSet presAssocID="{8BE4E780-A340-4B51-B371-B4F816FC7765}" presName="compNode" presStyleCnt="0"/>
      <dgm:spPr/>
      <dgm:t>
        <a:bodyPr/>
        <a:lstStyle/>
        <a:p>
          <a:endParaRPr lang="en-US"/>
        </a:p>
      </dgm:t>
    </dgm:pt>
    <dgm:pt modelId="{584548D3-81C0-4ECE-B7C9-C0C927F6C9A8}" type="pres">
      <dgm:prSet presAssocID="{8BE4E780-A340-4B51-B371-B4F816FC7765}" presName="pictRect" presStyleLbl="nod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4DB4305C-FD8F-4568-B8B7-B1FA3F83D64B}" type="pres">
      <dgm:prSet presAssocID="{8BE4E780-A340-4B51-B371-B4F816FC7765}" presName="textRec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F05EC-8345-48E8-905A-E70AFD67B06A}" type="pres">
      <dgm:prSet presAssocID="{BAE277EF-4AAD-4ABD-B2D4-9C14618C4DE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752B0FF-B391-4948-BFA4-96A4A9A455B2}" type="pres">
      <dgm:prSet presAssocID="{E90D94C8-BDAF-4868-A133-99CCE345BA62}" presName="compNode" presStyleCnt="0"/>
      <dgm:spPr/>
      <dgm:t>
        <a:bodyPr/>
        <a:lstStyle/>
        <a:p>
          <a:endParaRPr lang="en-US"/>
        </a:p>
      </dgm:t>
    </dgm:pt>
    <dgm:pt modelId="{6AE27468-2110-4089-ADD6-C852A60DC3D3}" type="pres">
      <dgm:prSet presAssocID="{E90D94C8-BDAF-4868-A133-99CCE345BA62}" presName="pictRect" presStyleLbl="nod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n-US"/>
        </a:p>
      </dgm:t>
    </dgm:pt>
    <dgm:pt modelId="{97BA62A7-8B8E-46E3-972B-A11E54D6C106}" type="pres">
      <dgm:prSet presAssocID="{E90D94C8-BDAF-4868-A133-99CCE345BA62}" presName="textRec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21DFC-7ECA-4FD1-8306-E86F25E94ED0}" type="pres">
      <dgm:prSet presAssocID="{76909D32-F04E-4808-BB18-42DE9D1FFA0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6DDE37F-C46D-4D2C-BBC1-C6CC3444B53D}" type="pres">
      <dgm:prSet presAssocID="{94D540C6-BC0D-498E-95AC-3CECEF01249D}" presName="compNode" presStyleCnt="0"/>
      <dgm:spPr/>
      <dgm:t>
        <a:bodyPr/>
        <a:lstStyle/>
        <a:p>
          <a:endParaRPr lang="en-US"/>
        </a:p>
      </dgm:t>
    </dgm:pt>
    <dgm:pt modelId="{0737FC2F-A161-4309-B0C7-14C83DFD3B4F}" type="pres">
      <dgm:prSet presAssocID="{94D540C6-BC0D-498E-95AC-3CECEF01249D}" presName="pictRect" presStyleLbl="nod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55CE2475-9826-4323-A368-A9B309AFC693}" type="pres">
      <dgm:prSet presAssocID="{94D540C6-BC0D-498E-95AC-3CECEF01249D}" presName="textRec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D5DD6A-9905-4F21-8865-2853C6E08E5B}" srcId="{024566F7-5A60-461E-AC63-2BF8849FFFFF}" destId="{8BE4E780-A340-4B51-B371-B4F816FC7765}" srcOrd="3" destOrd="0" parTransId="{916D2848-CD60-487F-A884-040BA9B08D3D}" sibTransId="{BAE277EF-4AAD-4ABD-B2D4-9C14618C4DEC}"/>
    <dgm:cxn modelId="{B0D323A0-A44C-4B9F-A95A-EDD2F17E5B50}" type="presOf" srcId="{94D540C6-BC0D-498E-95AC-3CECEF01249D}" destId="{55CE2475-9826-4323-A368-A9B309AFC693}" srcOrd="0" destOrd="0" presId="urn:microsoft.com/office/officeart/2005/8/layout/pList1#1"/>
    <dgm:cxn modelId="{A7A34742-81D1-462B-B7D8-0F648D99FBD1}" type="presOf" srcId="{70D21315-69BE-4466-A0B2-3478D4244F74}" destId="{6E06660C-0D96-4747-953B-5432C93A7693}" srcOrd="0" destOrd="0" presId="urn:microsoft.com/office/officeart/2005/8/layout/pList1#1"/>
    <dgm:cxn modelId="{B6EB6217-1518-4531-8540-BF125F8625ED}" type="presOf" srcId="{E90D94C8-BDAF-4868-A133-99CCE345BA62}" destId="{97BA62A7-8B8E-46E3-972B-A11E54D6C106}" srcOrd="0" destOrd="0" presId="urn:microsoft.com/office/officeart/2005/8/layout/pList1#1"/>
    <dgm:cxn modelId="{906ECEA1-CCEB-4A54-87E4-7CE3960FE22E}" type="presOf" srcId="{76909D32-F04E-4808-BB18-42DE9D1FFA0D}" destId="{AF421DFC-7ECA-4FD1-8306-E86F25E94ED0}" srcOrd="0" destOrd="0" presId="urn:microsoft.com/office/officeart/2005/8/layout/pList1#1"/>
    <dgm:cxn modelId="{7338CE11-80A3-434C-A7D8-E3C1D8FCE906}" type="presOf" srcId="{D56EC576-58D5-46FB-9BD6-A84E3F1C1998}" destId="{32C3E70D-5F82-4925-85A9-0F355EB37A72}" srcOrd="0" destOrd="0" presId="urn:microsoft.com/office/officeart/2005/8/layout/pList1#1"/>
    <dgm:cxn modelId="{5D6619D5-93FC-4E2A-9AD6-11661EAF3AA4}" srcId="{024566F7-5A60-461E-AC63-2BF8849FFFFF}" destId="{D56EC576-58D5-46FB-9BD6-A84E3F1C1998}" srcOrd="0" destOrd="0" parTransId="{16921A99-DA59-4F71-9583-5B0164AD82DC}" sibTransId="{DCBEAA63-86BD-472D-9C85-69DFE86F3B09}"/>
    <dgm:cxn modelId="{CB35FD0C-7BC1-440A-BA7A-CA2EB77AEF6A}" type="presOf" srcId="{DCBEAA63-86BD-472D-9C85-69DFE86F3B09}" destId="{12EE6682-1994-4CDE-A970-ECAC28EFEFE3}" srcOrd="0" destOrd="0" presId="urn:microsoft.com/office/officeart/2005/8/layout/pList1#1"/>
    <dgm:cxn modelId="{21EC325A-9C73-48D8-9F80-1940FD8EAC26}" type="presOf" srcId="{FAD4EC9A-DB71-46A5-8A15-0E52879415F4}" destId="{A3A50B99-7F14-489F-8465-20A2B1AE9655}" srcOrd="0" destOrd="0" presId="urn:microsoft.com/office/officeart/2005/8/layout/pList1#1"/>
    <dgm:cxn modelId="{14D8653E-B186-45B0-8B35-CDBF2A7A990F}" type="presOf" srcId="{0A8065A7-91E2-4DF4-938C-E9BD6DCA42E8}" destId="{D4BE8D65-2471-4D5C-8011-3018BE726603}" srcOrd="0" destOrd="0" presId="urn:microsoft.com/office/officeart/2005/8/layout/pList1#1"/>
    <dgm:cxn modelId="{51AEEC4B-4175-4F24-813E-E63A3197D855}" srcId="{024566F7-5A60-461E-AC63-2BF8849FFFFF}" destId="{70D21315-69BE-4466-A0B2-3478D4244F74}" srcOrd="2" destOrd="0" parTransId="{0B5FB185-3F89-4C3E-A498-35367778B7ED}" sibTransId="{0A8065A7-91E2-4DF4-938C-E9BD6DCA42E8}"/>
    <dgm:cxn modelId="{8D8160D4-ED65-43B1-9AE9-D5B6033D2191}" srcId="{024566F7-5A60-461E-AC63-2BF8849FFFFF}" destId="{94D540C6-BC0D-498E-95AC-3CECEF01249D}" srcOrd="5" destOrd="0" parTransId="{F1A89DFB-ABB2-45A1-8004-FF280612B1D8}" sibTransId="{39F27B0D-6EEA-4C7A-83FA-513660F12FC5}"/>
    <dgm:cxn modelId="{2D47E443-3CBD-4C83-B59D-9F3184F9CA72}" type="presOf" srcId="{1FC18F22-3181-4F91-9444-996672B7A799}" destId="{CB39E4EB-22D0-462D-9340-1BBB8D4BBC2E}" srcOrd="0" destOrd="0" presId="urn:microsoft.com/office/officeart/2005/8/layout/pList1#1"/>
    <dgm:cxn modelId="{DB5DC958-A4EA-4181-AFF3-6BFFACD2F4B0}" srcId="{024566F7-5A60-461E-AC63-2BF8849FFFFF}" destId="{1FC18F22-3181-4F91-9444-996672B7A799}" srcOrd="1" destOrd="0" parTransId="{8FD9DE4F-14CF-408C-AAEC-13D1792C5821}" sibTransId="{FAD4EC9A-DB71-46A5-8A15-0E52879415F4}"/>
    <dgm:cxn modelId="{42CF3B6A-5087-4B3F-8E21-427FE023F264}" type="presOf" srcId="{024566F7-5A60-461E-AC63-2BF8849FFFFF}" destId="{32EDB15D-98AF-474F-972D-3505E3106D7C}" srcOrd="0" destOrd="0" presId="urn:microsoft.com/office/officeart/2005/8/layout/pList1#1"/>
    <dgm:cxn modelId="{485B1A6A-9A49-4C75-926E-73CC7100A7BF}" type="presOf" srcId="{BAE277EF-4AAD-4ABD-B2D4-9C14618C4DEC}" destId="{97CF05EC-8345-48E8-905A-E70AFD67B06A}" srcOrd="0" destOrd="0" presId="urn:microsoft.com/office/officeart/2005/8/layout/pList1#1"/>
    <dgm:cxn modelId="{1F6DE8FB-4439-40DC-A4FC-126120DDCBAD}" type="presOf" srcId="{8BE4E780-A340-4B51-B371-B4F816FC7765}" destId="{4DB4305C-FD8F-4568-B8B7-B1FA3F83D64B}" srcOrd="0" destOrd="0" presId="urn:microsoft.com/office/officeart/2005/8/layout/pList1#1"/>
    <dgm:cxn modelId="{4D5DEC0F-0238-4CC6-AEC9-5E71ECC7A630}" srcId="{024566F7-5A60-461E-AC63-2BF8849FFFFF}" destId="{E90D94C8-BDAF-4868-A133-99CCE345BA62}" srcOrd="4" destOrd="0" parTransId="{1DB7A7D1-4363-4FDF-B556-81BC0CD43202}" sibTransId="{76909D32-F04E-4808-BB18-42DE9D1FFA0D}"/>
    <dgm:cxn modelId="{A0C78A52-4F6D-4C2C-A44F-5E3BC5199413}" type="presParOf" srcId="{32EDB15D-98AF-474F-972D-3505E3106D7C}" destId="{F3AC3F15-4E4B-4C14-97DF-AB1A791141A1}" srcOrd="0" destOrd="0" presId="urn:microsoft.com/office/officeart/2005/8/layout/pList1#1"/>
    <dgm:cxn modelId="{24DA286C-F8F5-4E84-AB34-15760782BB6B}" type="presParOf" srcId="{F3AC3F15-4E4B-4C14-97DF-AB1A791141A1}" destId="{65ADFE38-9B61-443E-A093-65C36C2907A7}" srcOrd="0" destOrd="0" presId="urn:microsoft.com/office/officeart/2005/8/layout/pList1#1"/>
    <dgm:cxn modelId="{FF5EE9D1-D3C6-4644-8787-881BE6D7B3E0}" type="presParOf" srcId="{F3AC3F15-4E4B-4C14-97DF-AB1A791141A1}" destId="{32C3E70D-5F82-4925-85A9-0F355EB37A72}" srcOrd="1" destOrd="0" presId="urn:microsoft.com/office/officeart/2005/8/layout/pList1#1"/>
    <dgm:cxn modelId="{6A26E823-9750-49FA-A243-8447A5E6FD15}" type="presParOf" srcId="{32EDB15D-98AF-474F-972D-3505E3106D7C}" destId="{12EE6682-1994-4CDE-A970-ECAC28EFEFE3}" srcOrd="1" destOrd="0" presId="urn:microsoft.com/office/officeart/2005/8/layout/pList1#1"/>
    <dgm:cxn modelId="{0706028E-01A9-4E4A-9DAB-B2E67F462E74}" type="presParOf" srcId="{32EDB15D-98AF-474F-972D-3505E3106D7C}" destId="{607788E9-20FB-41D1-A659-E94EAB21951A}" srcOrd="2" destOrd="0" presId="urn:microsoft.com/office/officeart/2005/8/layout/pList1#1"/>
    <dgm:cxn modelId="{74889F09-4989-430E-880D-63962EC46525}" type="presParOf" srcId="{607788E9-20FB-41D1-A659-E94EAB21951A}" destId="{2D6ECCCF-4D7D-4DA1-97C0-C11B2648A02E}" srcOrd="0" destOrd="0" presId="urn:microsoft.com/office/officeart/2005/8/layout/pList1#1"/>
    <dgm:cxn modelId="{F1C7654A-3043-4A2A-9F9A-1EC6CFDE8691}" type="presParOf" srcId="{607788E9-20FB-41D1-A659-E94EAB21951A}" destId="{CB39E4EB-22D0-462D-9340-1BBB8D4BBC2E}" srcOrd="1" destOrd="0" presId="urn:microsoft.com/office/officeart/2005/8/layout/pList1#1"/>
    <dgm:cxn modelId="{57531A42-0657-4F9B-B0AE-A7DD5BFCD1F1}" type="presParOf" srcId="{32EDB15D-98AF-474F-972D-3505E3106D7C}" destId="{A3A50B99-7F14-489F-8465-20A2B1AE9655}" srcOrd="3" destOrd="0" presId="urn:microsoft.com/office/officeart/2005/8/layout/pList1#1"/>
    <dgm:cxn modelId="{7AE2988F-40C9-48A2-AB49-86788497DC4D}" type="presParOf" srcId="{32EDB15D-98AF-474F-972D-3505E3106D7C}" destId="{644DCBCA-F00D-4CE3-9E59-7E356BDB932D}" srcOrd="4" destOrd="0" presId="urn:microsoft.com/office/officeart/2005/8/layout/pList1#1"/>
    <dgm:cxn modelId="{DD763C32-7762-491B-9D55-DB7CB335094F}" type="presParOf" srcId="{644DCBCA-F00D-4CE3-9E59-7E356BDB932D}" destId="{FA1BB2C2-C26C-4FA5-A9A5-8812A8212B83}" srcOrd="0" destOrd="0" presId="urn:microsoft.com/office/officeart/2005/8/layout/pList1#1"/>
    <dgm:cxn modelId="{6C3ADE1B-2C5C-4002-A466-AFFB3461C278}" type="presParOf" srcId="{644DCBCA-F00D-4CE3-9E59-7E356BDB932D}" destId="{6E06660C-0D96-4747-953B-5432C93A7693}" srcOrd="1" destOrd="0" presId="urn:microsoft.com/office/officeart/2005/8/layout/pList1#1"/>
    <dgm:cxn modelId="{FDB1AEAF-1F94-4691-94AD-24A05A517D18}" type="presParOf" srcId="{32EDB15D-98AF-474F-972D-3505E3106D7C}" destId="{D4BE8D65-2471-4D5C-8011-3018BE726603}" srcOrd="5" destOrd="0" presId="urn:microsoft.com/office/officeart/2005/8/layout/pList1#1"/>
    <dgm:cxn modelId="{F8034837-1D25-4870-BB3B-2B9CA49BB234}" type="presParOf" srcId="{32EDB15D-98AF-474F-972D-3505E3106D7C}" destId="{A1B965F1-9390-4146-8459-2AFE422D83F7}" srcOrd="6" destOrd="0" presId="urn:microsoft.com/office/officeart/2005/8/layout/pList1#1"/>
    <dgm:cxn modelId="{66B5FED6-0765-4334-82A2-8A551DCCC431}" type="presParOf" srcId="{A1B965F1-9390-4146-8459-2AFE422D83F7}" destId="{584548D3-81C0-4ECE-B7C9-C0C927F6C9A8}" srcOrd="0" destOrd="0" presId="urn:microsoft.com/office/officeart/2005/8/layout/pList1#1"/>
    <dgm:cxn modelId="{6328D10D-882B-47FA-AB37-68554488FE3D}" type="presParOf" srcId="{A1B965F1-9390-4146-8459-2AFE422D83F7}" destId="{4DB4305C-FD8F-4568-B8B7-B1FA3F83D64B}" srcOrd="1" destOrd="0" presId="urn:microsoft.com/office/officeart/2005/8/layout/pList1#1"/>
    <dgm:cxn modelId="{40208F76-4040-4EEA-B349-574E17678C6D}" type="presParOf" srcId="{32EDB15D-98AF-474F-972D-3505E3106D7C}" destId="{97CF05EC-8345-48E8-905A-E70AFD67B06A}" srcOrd="7" destOrd="0" presId="urn:microsoft.com/office/officeart/2005/8/layout/pList1#1"/>
    <dgm:cxn modelId="{572DCD45-2F09-42E1-993A-0AC8F81C657C}" type="presParOf" srcId="{32EDB15D-98AF-474F-972D-3505E3106D7C}" destId="{2752B0FF-B391-4948-BFA4-96A4A9A455B2}" srcOrd="8" destOrd="0" presId="urn:microsoft.com/office/officeart/2005/8/layout/pList1#1"/>
    <dgm:cxn modelId="{83EF1DA7-2EB1-4551-A553-D6ACBBA3A439}" type="presParOf" srcId="{2752B0FF-B391-4948-BFA4-96A4A9A455B2}" destId="{6AE27468-2110-4089-ADD6-C852A60DC3D3}" srcOrd="0" destOrd="0" presId="urn:microsoft.com/office/officeart/2005/8/layout/pList1#1"/>
    <dgm:cxn modelId="{7B1B88CF-DE09-48A9-A708-0F88CD166A2D}" type="presParOf" srcId="{2752B0FF-B391-4948-BFA4-96A4A9A455B2}" destId="{97BA62A7-8B8E-46E3-972B-A11E54D6C106}" srcOrd="1" destOrd="0" presId="urn:microsoft.com/office/officeart/2005/8/layout/pList1#1"/>
    <dgm:cxn modelId="{49BFDDAC-358B-4996-ABA6-737C1B61F050}" type="presParOf" srcId="{32EDB15D-98AF-474F-972D-3505E3106D7C}" destId="{AF421DFC-7ECA-4FD1-8306-E86F25E94ED0}" srcOrd="9" destOrd="0" presId="urn:microsoft.com/office/officeart/2005/8/layout/pList1#1"/>
    <dgm:cxn modelId="{4AB218B5-A641-416B-9E7C-EDDE834A05F4}" type="presParOf" srcId="{32EDB15D-98AF-474F-972D-3505E3106D7C}" destId="{E6DDE37F-C46D-4D2C-BBC1-C6CC3444B53D}" srcOrd="10" destOrd="0" presId="urn:microsoft.com/office/officeart/2005/8/layout/pList1#1"/>
    <dgm:cxn modelId="{18E8ACE9-FBAE-4E43-99A7-5166B8825AC3}" type="presParOf" srcId="{E6DDE37F-C46D-4D2C-BBC1-C6CC3444B53D}" destId="{0737FC2F-A161-4309-B0C7-14C83DFD3B4F}" srcOrd="0" destOrd="0" presId="urn:microsoft.com/office/officeart/2005/8/layout/pList1#1"/>
    <dgm:cxn modelId="{93ADAFD3-29DE-4C80-B9A0-AFBF02E5CA0F}" type="presParOf" srcId="{E6DDE37F-C46D-4D2C-BBC1-C6CC3444B53D}" destId="{55CE2475-9826-4323-A368-A9B309AFC693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CDA82-325A-4098-AE5F-0FF33230F67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5D983-629B-4A41-AB63-B3FC6E56A554}" type="pres">
      <dgm:prSet presAssocID="{2BACDA82-325A-4098-AE5F-0FF33230F6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A76FDD8-E7E9-4327-BBF1-5B7AEFE998EC}" type="presOf" srcId="{2BACDA82-325A-4098-AE5F-0FF33230F675}" destId="{91D5D983-629B-4A41-AB63-B3FC6E56A554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814416-F992-4172-BD7D-E3028364593A}" type="doc">
      <dgm:prSet loTypeId="urn:microsoft.com/office/officeart/2005/8/layout/vList4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38530-DD16-4B30-AE80-0577D6528255}">
      <dgm:prSet phldrT="[Text]"/>
      <dgm:spPr/>
      <dgm:t>
        <a:bodyPr/>
        <a:lstStyle/>
        <a:p>
          <a:r>
            <a:rPr lang="en-US" dirty="0" smtClean="0"/>
            <a:t>New Mexico Medical Board</a:t>
          </a:r>
          <a:endParaRPr lang="en-US" dirty="0"/>
        </a:p>
      </dgm:t>
    </dgm:pt>
    <dgm:pt modelId="{0489BA71-9ED6-4D17-A05F-1C075C693D5F}" type="parTrans" cxnId="{E1803F6B-28CC-4C43-973E-0E457C7BADE7}">
      <dgm:prSet/>
      <dgm:spPr/>
      <dgm:t>
        <a:bodyPr/>
        <a:lstStyle/>
        <a:p>
          <a:endParaRPr lang="en-US"/>
        </a:p>
      </dgm:t>
    </dgm:pt>
    <dgm:pt modelId="{9026B334-E9D5-4EC4-872E-F61A95A0AE6D}" type="sibTrans" cxnId="{E1803F6B-28CC-4C43-973E-0E457C7BADE7}">
      <dgm:prSet/>
      <dgm:spPr/>
      <dgm:t>
        <a:bodyPr/>
        <a:lstStyle/>
        <a:p>
          <a:endParaRPr lang="en-US"/>
        </a:p>
      </dgm:t>
    </dgm:pt>
    <dgm:pt modelId="{36C5E96D-E500-4EE4-BBF3-BA274500D1A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http://www.nmmb.state.nm.us/</a:t>
          </a:r>
          <a:endParaRPr lang="en-US" dirty="0"/>
        </a:p>
      </dgm:t>
    </dgm:pt>
    <dgm:pt modelId="{8AA90E7D-D2F3-4D27-B0F6-5FE55CF0AF44}" type="parTrans" cxnId="{7BA9BBCF-40FF-4A35-B16B-70971F76845E}">
      <dgm:prSet/>
      <dgm:spPr/>
      <dgm:t>
        <a:bodyPr/>
        <a:lstStyle/>
        <a:p>
          <a:endParaRPr lang="en-US"/>
        </a:p>
      </dgm:t>
    </dgm:pt>
    <dgm:pt modelId="{19007291-64E2-4382-BAD3-F341FFC6B661}" type="sibTrans" cxnId="{7BA9BBCF-40FF-4A35-B16B-70971F76845E}">
      <dgm:prSet/>
      <dgm:spPr/>
      <dgm:t>
        <a:bodyPr/>
        <a:lstStyle/>
        <a:p>
          <a:endParaRPr lang="en-US"/>
        </a:p>
      </dgm:t>
    </dgm:pt>
    <dgm:pt modelId="{4A4E857B-B6EA-4E1E-815D-2EDA1DE435B2}">
      <dgm:prSet phldrT="[Text]"/>
      <dgm:spPr/>
      <dgm:t>
        <a:bodyPr/>
        <a:lstStyle/>
        <a:p>
          <a:r>
            <a:rPr lang="en-US" dirty="0" smtClean="0"/>
            <a:t>Medical</a:t>
          </a:r>
          <a:endParaRPr lang="en-US" dirty="0"/>
        </a:p>
      </dgm:t>
    </dgm:pt>
    <dgm:pt modelId="{1AFFB411-1629-4DA2-9980-379EE1689CE1}" type="parTrans" cxnId="{EBFA0807-536E-430E-B0E3-AAC6E2CAEB5E}">
      <dgm:prSet/>
      <dgm:spPr/>
      <dgm:t>
        <a:bodyPr/>
        <a:lstStyle/>
        <a:p>
          <a:endParaRPr lang="en-US"/>
        </a:p>
      </dgm:t>
    </dgm:pt>
    <dgm:pt modelId="{4D3EC7F2-EB1C-4466-92D3-30756FF4E5FD}" type="sibTrans" cxnId="{EBFA0807-536E-430E-B0E3-AAC6E2CAEB5E}">
      <dgm:prSet/>
      <dgm:spPr/>
      <dgm:t>
        <a:bodyPr/>
        <a:lstStyle/>
        <a:p>
          <a:endParaRPr lang="en-US"/>
        </a:p>
      </dgm:t>
    </dgm:pt>
    <dgm:pt modelId="{1464382F-7EC1-4585-B9C9-CA3554321328}">
      <dgm:prSet phldrT="[Text]"/>
      <dgm:spPr/>
      <dgm:t>
        <a:bodyPr/>
        <a:lstStyle/>
        <a:p>
          <a:r>
            <a:rPr lang="en-US" dirty="0" smtClean="0"/>
            <a:t>Board of Psychology Examiners</a:t>
          </a:r>
          <a:endParaRPr lang="en-US" dirty="0"/>
        </a:p>
      </dgm:t>
    </dgm:pt>
    <dgm:pt modelId="{31A78DDC-FC6E-4D2E-AC58-40879B2E6753}" type="parTrans" cxnId="{288A095B-1A6F-4232-97FB-739C1B8D34AA}">
      <dgm:prSet/>
      <dgm:spPr/>
      <dgm:t>
        <a:bodyPr/>
        <a:lstStyle/>
        <a:p>
          <a:endParaRPr lang="en-US"/>
        </a:p>
      </dgm:t>
    </dgm:pt>
    <dgm:pt modelId="{7A365ABF-8951-4146-A55F-5202ABBCC47F}" type="sibTrans" cxnId="{288A095B-1A6F-4232-97FB-739C1B8D34AA}">
      <dgm:prSet/>
      <dgm:spPr/>
      <dgm:t>
        <a:bodyPr/>
        <a:lstStyle/>
        <a:p>
          <a:endParaRPr lang="en-US"/>
        </a:p>
      </dgm:t>
    </dgm:pt>
    <dgm:pt modelId="{3C7F2F20-3136-4E79-B320-96BC818B38EA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http://www.rld.state.nm.us/bords/psychologist examiners.aspx</a:t>
          </a:r>
          <a:endParaRPr lang="en-US" dirty="0"/>
        </a:p>
      </dgm:t>
    </dgm:pt>
    <dgm:pt modelId="{523FCDE6-3CBA-46E5-A40C-B2A8F25E03A4}" type="parTrans" cxnId="{417DEEE5-0619-4BDF-8279-B4D5F0414C5C}">
      <dgm:prSet/>
      <dgm:spPr/>
      <dgm:t>
        <a:bodyPr/>
        <a:lstStyle/>
        <a:p>
          <a:endParaRPr lang="en-US"/>
        </a:p>
      </dgm:t>
    </dgm:pt>
    <dgm:pt modelId="{5E84A467-7D51-4DBA-B903-74532B150EDE}" type="sibTrans" cxnId="{417DEEE5-0619-4BDF-8279-B4D5F0414C5C}">
      <dgm:prSet/>
      <dgm:spPr/>
      <dgm:t>
        <a:bodyPr/>
        <a:lstStyle/>
        <a:p>
          <a:endParaRPr lang="en-US"/>
        </a:p>
      </dgm:t>
    </dgm:pt>
    <dgm:pt modelId="{BE723FA9-CD8D-482E-B328-344C36F605E8}">
      <dgm:prSet phldrT="[Text]"/>
      <dgm:spPr/>
      <dgm:t>
        <a:bodyPr/>
        <a:lstStyle/>
        <a:p>
          <a:r>
            <a:rPr lang="en-US" dirty="0" smtClean="0"/>
            <a:t>Psychology</a:t>
          </a:r>
          <a:endParaRPr lang="en-US" dirty="0"/>
        </a:p>
      </dgm:t>
    </dgm:pt>
    <dgm:pt modelId="{D2A8CE56-5276-4934-B887-5E0339210FD2}" type="parTrans" cxnId="{0A639F97-2000-4890-81E6-33EFB91E506B}">
      <dgm:prSet/>
      <dgm:spPr/>
      <dgm:t>
        <a:bodyPr/>
        <a:lstStyle/>
        <a:p>
          <a:endParaRPr lang="en-US"/>
        </a:p>
      </dgm:t>
    </dgm:pt>
    <dgm:pt modelId="{FB44222F-CC2C-442E-9302-E966AD8B3D76}" type="sibTrans" cxnId="{0A639F97-2000-4890-81E6-33EFB91E506B}">
      <dgm:prSet/>
      <dgm:spPr/>
      <dgm:t>
        <a:bodyPr/>
        <a:lstStyle/>
        <a:p>
          <a:endParaRPr lang="en-US"/>
        </a:p>
      </dgm:t>
    </dgm:pt>
    <dgm:pt modelId="{003B80C7-C786-4B33-87E4-B83A6049D074}">
      <dgm:prSet phldrT="[Text]"/>
      <dgm:spPr/>
      <dgm:t>
        <a:bodyPr/>
        <a:lstStyle/>
        <a:p>
          <a:r>
            <a:rPr lang="en-US" dirty="0" smtClean="0"/>
            <a:t>Counseling and Therapy Practice Board</a:t>
          </a:r>
          <a:endParaRPr lang="en-US" dirty="0"/>
        </a:p>
      </dgm:t>
    </dgm:pt>
    <dgm:pt modelId="{50A81DCB-0F98-4F49-9A19-A1CD064DD691}" type="parTrans" cxnId="{EF236217-4E92-4881-BFFC-06B0693F3C1D}">
      <dgm:prSet/>
      <dgm:spPr/>
      <dgm:t>
        <a:bodyPr/>
        <a:lstStyle/>
        <a:p>
          <a:endParaRPr lang="en-US"/>
        </a:p>
      </dgm:t>
    </dgm:pt>
    <dgm:pt modelId="{5AF7C48C-22B7-4219-A2C7-906763565D14}" type="sibTrans" cxnId="{EF236217-4E92-4881-BFFC-06B0693F3C1D}">
      <dgm:prSet/>
      <dgm:spPr/>
      <dgm:t>
        <a:bodyPr/>
        <a:lstStyle/>
        <a:p>
          <a:endParaRPr lang="en-US"/>
        </a:p>
      </dgm:t>
    </dgm:pt>
    <dgm:pt modelId="{917563F2-362B-457E-93D2-77ABEADE546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/>
            </a:rPr>
            <a:t>http://www.rld.state.nm.us/boards/counseling/and therapy practice.aspx</a:t>
          </a:r>
          <a:endParaRPr lang="en-US" dirty="0"/>
        </a:p>
      </dgm:t>
    </dgm:pt>
    <dgm:pt modelId="{218DF798-DD71-4660-BA3D-672B7969457B}" type="parTrans" cxnId="{BF807941-44A5-46A2-B52D-88A72DBBE31D}">
      <dgm:prSet/>
      <dgm:spPr/>
      <dgm:t>
        <a:bodyPr/>
        <a:lstStyle/>
        <a:p>
          <a:endParaRPr lang="en-US"/>
        </a:p>
      </dgm:t>
    </dgm:pt>
    <dgm:pt modelId="{EE120882-CEED-4AAE-BE40-72284A56FEFE}" type="sibTrans" cxnId="{BF807941-44A5-46A2-B52D-88A72DBBE31D}">
      <dgm:prSet/>
      <dgm:spPr/>
      <dgm:t>
        <a:bodyPr/>
        <a:lstStyle/>
        <a:p>
          <a:endParaRPr lang="en-US"/>
        </a:p>
      </dgm:t>
    </dgm:pt>
    <dgm:pt modelId="{97AEDFF0-E002-4C81-A208-F9E7C686EEDC}">
      <dgm:prSet phldrT="[Text]"/>
      <dgm:spPr/>
      <dgm:t>
        <a:bodyPr/>
        <a:lstStyle/>
        <a:p>
          <a:r>
            <a:rPr lang="en-US" dirty="0" smtClean="0"/>
            <a:t>Counseling</a:t>
          </a:r>
          <a:endParaRPr lang="en-US" dirty="0"/>
        </a:p>
      </dgm:t>
    </dgm:pt>
    <dgm:pt modelId="{3FA8D68E-669E-48AE-A8CD-33569C8BE4BF}" type="parTrans" cxnId="{A8386D7B-103B-4B15-9C91-A438FAD52F3D}">
      <dgm:prSet/>
      <dgm:spPr/>
      <dgm:t>
        <a:bodyPr/>
        <a:lstStyle/>
        <a:p>
          <a:endParaRPr lang="en-US"/>
        </a:p>
      </dgm:t>
    </dgm:pt>
    <dgm:pt modelId="{3F32578E-DB09-4340-92EB-BB8F181232A3}" type="sibTrans" cxnId="{A8386D7B-103B-4B15-9C91-A438FAD52F3D}">
      <dgm:prSet/>
      <dgm:spPr/>
      <dgm:t>
        <a:bodyPr/>
        <a:lstStyle/>
        <a:p>
          <a:endParaRPr lang="en-US"/>
        </a:p>
      </dgm:t>
    </dgm:pt>
    <dgm:pt modelId="{851F42E8-A799-4E02-8E86-E4F93801E89E}">
      <dgm:prSet phldrT="[Text]"/>
      <dgm:spPr/>
      <dgm:t>
        <a:bodyPr/>
        <a:lstStyle/>
        <a:p>
          <a:endParaRPr lang="en-US" dirty="0"/>
        </a:p>
      </dgm:t>
    </dgm:pt>
    <dgm:pt modelId="{60A84EA0-3564-45F3-BC4F-C7D32C1ECC35}" type="parTrans" cxnId="{3BC7BBB8-A7FE-4D2A-9AC4-331D9EA220EA}">
      <dgm:prSet/>
      <dgm:spPr/>
      <dgm:t>
        <a:bodyPr/>
        <a:lstStyle/>
        <a:p>
          <a:endParaRPr lang="en-US"/>
        </a:p>
      </dgm:t>
    </dgm:pt>
    <dgm:pt modelId="{A0897709-1600-43E1-811B-F9CBEEADB205}" type="sibTrans" cxnId="{3BC7BBB8-A7FE-4D2A-9AC4-331D9EA220EA}">
      <dgm:prSet/>
      <dgm:spPr/>
      <dgm:t>
        <a:bodyPr/>
        <a:lstStyle/>
        <a:p>
          <a:endParaRPr lang="en-US"/>
        </a:p>
      </dgm:t>
    </dgm:pt>
    <dgm:pt modelId="{1829E16F-8A44-472F-AB27-7A7C5C5A59BF}">
      <dgm:prSet phldrT="[Text]"/>
      <dgm:spPr/>
      <dgm:t>
        <a:bodyPr/>
        <a:lstStyle/>
        <a:p>
          <a:endParaRPr lang="en-US" dirty="0"/>
        </a:p>
      </dgm:t>
    </dgm:pt>
    <dgm:pt modelId="{39B33B0C-23DE-4C5B-AB63-A16D5E070BCD}" type="parTrans" cxnId="{8ABBE0FB-CEEA-455F-95F4-1DD37E43D7A7}">
      <dgm:prSet/>
      <dgm:spPr/>
      <dgm:t>
        <a:bodyPr/>
        <a:lstStyle/>
        <a:p>
          <a:endParaRPr lang="en-US"/>
        </a:p>
      </dgm:t>
    </dgm:pt>
    <dgm:pt modelId="{499963F7-6E03-43D4-BB13-7E3481F86250}" type="sibTrans" cxnId="{8ABBE0FB-CEEA-455F-95F4-1DD37E43D7A7}">
      <dgm:prSet/>
      <dgm:spPr/>
      <dgm:t>
        <a:bodyPr/>
        <a:lstStyle/>
        <a:p>
          <a:endParaRPr lang="en-US"/>
        </a:p>
      </dgm:t>
    </dgm:pt>
    <dgm:pt modelId="{B4489E0C-CA11-410F-B919-40A01446DC63}">
      <dgm:prSet phldrT="[Text]"/>
      <dgm:spPr/>
      <dgm:t>
        <a:bodyPr/>
        <a:lstStyle/>
        <a:p>
          <a:endParaRPr lang="en-US" dirty="0"/>
        </a:p>
      </dgm:t>
    </dgm:pt>
    <dgm:pt modelId="{9D5ED16A-0E86-4D42-978F-798C6382B3CA}" type="parTrans" cxnId="{F45BC15C-0F97-4459-A315-D1D59013BB2F}">
      <dgm:prSet/>
      <dgm:spPr/>
      <dgm:t>
        <a:bodyPr/>
        <a:lstStyle/>
        <a:p>
          <a:endParaRPr lang="en-US"/>
        </a:p>
      </dgm:t>
    </dgm:pt>
    <dgm:pt modelId="{A6C4D73A-32DD-43CF-8BF1-5D36450F3B8C}" type="sibTrans" cxnId="{F45BC15C-0F97-4459-A315-D1D59013BB2F}">
      <dgm:prSet/>
      <dgm:spPr/>
      <dgm:t>
        <a:bodyPr/>
        <a:lstStyle/>
        <a:p>
          <a:endParaRPr lang="en-US"/>
        </a:p>
      </dgm:t>
    </dgm:pt>
    <dgm:pt modelId="{91EFB914-C732-4684-99BE-A2FDA36509FC}">
      <dgm:prSet phldrT="[Text]"/>
      <dgm:spPr/>
      <dgm:t>
        <a:bodyPr/>
        <a:lstStyle/>
        <a:p>
          <a:endParaRPr lang="en-US" dirty="0"/>
        </a:p>
      </dgm:t>
    </dgm:pt>
    <dgm:pt modelId="{0D13D050-0B8B-4642-AE80-0D33F435A3B9}" type="parTrans" cxnId="{4E56FC3A-8EE0-4DD3-B4B1-23236A3E078E}">
      <dgm:prSet/>
      <dgm:spPr/>
      <dgm:t>
        <a:bodyPr/>
        <a:lstStyle/>
        <a:p>
          <a:endParaRPr lang="en-US"/>
        </a:p>
      </dgm:t>
    </dgm:pt>
    <dgm:pt modelId="{09C5C2C6-F50F-4085-BCAB-28C3CA76E3EF}" type="sibTrans" cxnId="{4E56FC3A-8EE0-4DD3-B4B1-23236A3E078E}">
      <dgm:prSet/>
      <dgm:spPr/>
      <dgm:t>
        <a:bodyPr/>
        <a:lstStyle/>
        <a:p>
          <a:endParaRPr lang="en-US"/>
        </a:p>
      </dgm:t>
    </dgm:pt>
    <dgm:pt modelId="{A16E1430-8B79-419B-8229-FA9DE28036A1}" type="pres">
      <dgm:prSet presAssocID="{B8814416-F992-4172-BD7D-E3028364593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957DDC-331D-4B05-AD9C-F988FEADE817}" type="pres">
      <dgm:prSet presAssocID="{E9438530-DD16-4B30-AE80-0577D6528255}" presName="comp" presStyleCnt="0"/>
      <dgm:spPr/>
    </dgm:pt>
    <dgm:pt modelId="{CE6F0DA4-80E6-4BE0-9F0A-8664691A124F}" type="pres">
      <dgm:prSet presAssocID="{E9438530-DD16-4B30-AE80-0577D6528255}" presName="box" presStyleLbl="node1" presStyleIdx="0" presStyleCnt="3" custLinFactNeighborY="7590"/>
      <dgm:spPr/>
      <dgm:t>
        <a:bodyPr/>
        <a:lstStyle/>
        <a:p>
          <a:endParaRPr lang="en-US"/>
        </a:p>
      </dgm:t>
    </dgm:pt>
    <dgm:pt modelId="{EBBC7E99-BE1A-429B-98CC-DD23167D6F0C}" type="pres">
      <dgm:prSet presAssocID="{E9438530-DD16-4B30-AE80-0577D6528255}" presName="img" presStyleLbl="fgImgPlac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n-US"/>
        </a:p>
      </dgm:t>
    </dgm:pt>
    <dgm:pt modelId="{AA605868-A243-4D9B-B231-55ADE4645679}" type="pres">
      <dgm:prSet presAssocID="{E9438530-DD16-4B30-AE80-0577D652825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DA296-2C8C-4C92-9BBD-91730612D409}" type="pres">
      <dgm:prSet presAssocID="{9026B334-E9D5-4EC4-872E-F61A95A0AE6D}" presName="spacer" presStyleCnt="0"/>
      <dgm:spPr/>
    </dgm:pt>
    <dgm:pt modelId="{51A42D67-9848-40D8-AA3A-126708C8AFD6}" type="pres">
      <dgm:prSet presAssocID="{1464382F-7EC1-4585-B9C9-CA3554321328}" presName="comp" presStyleCnt="0"/>
      <dgm:spPr/>
    </dgm:pt>
    <dgm:pt modelId="{33C76629-D2B4-4118-8B36-C1CCA784B37E}" type="pres">
      <dgm:prSet presAssocID="{1464382F-7EC1-4585-B9C9-CA3554321328}" presName="box" presStyleLbl="node1" presStyleIdx="1" presStyleCnt="3"/>
      <dgm:spPr/>
      <dgm:t>
        <a:bodyPr/>
        <a:lstStyle/>
        <a:p>
          <a:endParaRPr lang="en-US"/>
        </a:p>
      </dgm:t>
    </dgm:pt>
    <dgm:pt modelId="{03FF7BF9-7FC9-47C6-BF7B-96B708B45EED}" type="pres">
      <dgm:prSet presAssocID="{1464382F-7EC1-4585-B9C9-CA3554321328}" presName="img" presStyleLbl="fgImgPlace1" presStyleIdx="1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9E71F34D-7EE8-466E-8FE6-800DE69F81A9}" type="pres">
      <dgm:prSet presAssocID="{1464382F-7EC1-4585-B9C9-CA35543213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F37D2-4788-4954-963D-992B8CC42B63}" type="pres">
      <dgm:prSet presAssocID="{7A365ABF-8951-4146-A55F-5202ABBCC47F}" presName="spacer" presStyleCnt="0"/>
      <dgm:spPr/>
    </dgm:pt>
    <dgm:pt modelId="{DC1650C6-09D9-4B77-877E-0D139DB9EDAB}" type="pres">
      <dgm:prSet presAssocID="{003B80C7-C786-4B33-87E4-B83A6049D074}" presName="comp" presStyleCnt="0"/>
      <dgm:spPr/>
    </dgm:pt>
    <dgm:pt modelId="{9BBE8054-7002-49A9-BDF6-D3138DDF09E6}" type="pres">
      <dgm:prSet presAssocID="{003B80C7-C786-4B33-87E4-B83A6049D074}" presName="box" presStyleLbl="node1" presStyleIdx="2" presStyleCnt="3"/>
      <dgm:spPr/>
      <dgm:t>
        <a:bodyPr/>
        <a:lstStyle/>
        <a:p>
          <a:endParaRPr lang="en-US"/>
        </a:p>
      </dgm:t>
    </dgm:pt>
    <dgm:pt modelId="{6EDB4CB3-C4AA-4968-88FF-C26963F79D5E}" type="pres">
      <dgm:prSet presAssocID="{003B80C7-C786-4B33-87E4-B83A6049D074}" presName="img" presStyleLbl="fgImgPlace1" presStyleIdx="2" presStyleCnt="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D54F7559-EE26-48C6-BEDE-1FE98F63F3F9}" type="pres">
      <dgm:prSet presAssocID="{003B80C7-C786-4B33-87E4-B83A6049D07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DEC96E-D6F8-4DD5-8D10-53A7D6A563DE}" type="presOf" srcId="{1464382F-7EC1-4585-B9C9-CA3554321328}" destId="{33C76629-D2B4-4118-8B36-C1CCA784B37E}" srcOrd="0" destOrd="0" presId="urn:microsoft.com/office/officeart/2005/8/layout/vList4#1"/>
    <dgm:cxn modelId="{5DD35E89-4A7F-4B94-8C70-DAF0F3B64767}" type="presOf" srcId="{3C7F2F20-3136-4E79-B320-96BC818B38EA}" destId="{33C76629-D2B4-4118-8B36-C1CCA784B37E}" srcOrd="0" destOrd="1" presId="urn:microsoft.com/office/officeart/2005/8/layout/vList4#1"/>
    <dgm:cxn modelId="{4C8C4C76-FA44-4268-8851-EC7ACC173E13}" type="presOf" srcId="{E9438530-DD16-4B30-AE80-0577D6528255}" destId="{AA605868-A243-4D9B-B231-55ADE4645679}" srcOrd="1" destOrd="0" presId="urn:microsoft.com/office/officeart/2005/8/layout/vList4#1"/>
    <dgm:cxn modelId="{8BC2504B-015F-43B4-B04A-E0B70CE39C36}" type="presOf" srcId="{BE723FA9-CD8D-482E-B328-344C36F605E8}" destId="{33C76629-D2B4-4118-8B36-C1CCA784B37E}" srcOrd="0" destOrd="3" presId="urn:microsoft.com/office/officeart/2005/8/layout/vList4#1"/>
    <dgm:cxn modelId="{7BA9BBCF-40FF-4A35-B16B-70971F76845E}" srcId="{E9438530-DD16-4B30-AE80-0577D6528255}" destId="{36C5E96D-E500-4EE4-BBF3-BA274500D1A0}" srcOrd="0" destOrd="0" parTransId="{8AA90E7D-D2F3-4D27-B0F6-5FE55CF0AF44}" sibTransId="{19007291-64E2-4382-BAD3-F341FFC6B661}"/>
    <dgm:cxn modelId="{1EB1ABC0-D58E-4A04-B8DB-1A246B1F4CC8}" type="presOf" srcId="{3C7F2F20-3136-4E79-B320-96BC818B38EA}" destId="{9E71F34D-7EE8-466E-8FE6-800DE69F81A9}" srcOrd="1" destOrd="1" presId="urn:microsoft.com/office/officeart/2005/8/layout/vList4#1"/>
    <dgm:cxn modelId="{791831A3-A3A7-43D4-B8FB-4C876E7DD297}" type="presOf" srcId="{97AEDFF0-E002-4C81-A208-F9E7C686EEDC}" destId="{D54F7559-EE26-48C6-BEDE-1FE98F63F3F9}" srcOrd="1" destOrd="3" presId="urn:microsoft.com/office/officeart/2005/8/layout/vList4#1"/>
    <dgm:cxn modelId="{1D89242C-713E-4FF7-9D11-F32C97C2BE59}" type="presOf" srcId="{917563F2-362B-457E-93D2-77ABEADE5462}" destId="{9BBE8054-7002-49A9-BDF6-D3138DDF09E6}" srcOrd="0" destOrd="1" presId="urn:microsoft.com/office/officeart/2005/8/layout/vList4#1"/>
    <dgm:cxn modelId="{8ABBE0FB-CEEA-455F-95F4-1DD37E43D7A7}" srcId="{E9438530-DD16-4B30-AE80-0577D6528255}" destId="{1829E16F-8A44-472F-AB27-7A7C5C5A59BF}" srcOrd="2" destOrd="0" parTransId="{39B33B0C-23DE-4C5B-AB63-A16D5E070BCD}" sibTransId="{499963F7-6E03-43D4-BB13-7E3481F86250}"/>
    <dgm:cxn modelId="{B5082A2B-7CF7-4B00-8BA5-5BCC7CF4B1DC}" type="presOf" srcId="{E9438530-DD16-4B30-AE80-0577D6528255}" destId="{CE6F0DA4-80E6-4BE0-9F0A-8664691A124F}" srcOrd="0" destOrd="0" presId="urn:microsoft.com/office/officeart/2005/8/layout/vList4#1"/>
    <dgm:cxn modelId="{D36EBAFB-D054-43B0-8E0A-21BD42D76BFD}" type="presOf" srcId="{91EFB914-C732-4684-99BE-A2FDA36509FC}" destId="{AA605868-A243-4D9B-B231-55ADE4645679}" srcOrd="1" destOrd="2" presId="urn:microsoft.com/office/officeart/2005/8/layout/vList4#1"/>
    <dgm:cxn modelId="{F45BC15C-0F97-4459-A315-D1D59013BB2F}" srcId="{003B80C7-C786-4B33-87E4-B83A6049D074}" destId="{B4489E0C-CA11-410F-B919-40A01446DC63}" srcOrd="1" destOrd="0" parTransId="{9D5ED16A-0E86-4D42-978F-798C6382B3CA}" sibTransId="{A6C4D73A-32DD-43CF-8BF1-5D36450F3B8C}"/>
    <dgm:cxn modelId="{3BC7BBB8-A7FE-4D2A-9AC4-331D9EA220EA}" srcId="{1464382F-7EC1-4585-B9C9-CA3554321328}" destId="{851F42E8-A799-4E02-8E86-E4F93801E89E}" srcOrd="1" destOrd="0" parTransId="{60A84EA0-3564-45F3-BC4F-C7D32C1ECC35}" sibTransId="{A0897709-1600-43E1-811B-F9CBEEADB205}"/>
    <dgm:cxn modelId="{30EB9D59-970B-41ED-A9F5-EEC125B439E3}" type="presOf" srcId="{1464382F-7EC1-4585-B9C9-CA3554321328}" destId="{9E71F34D-7EE8-466E-8FE6-800DE69F81A9}" srcOrd="1" destOrd="0" presId="urn:microsoft.com/office/officeart/2005/8/layout/vList4#1"/>
    <dgm:cxn modelId="{61DFDAA3-5191-4D3A-9ABC-E3C9F5C2F32C}" type="presOf" srcId="{BE723FA9-CD8D-482E-B328-344C36F605E8}" destId="{9E71F34D-7EE8-466E-8FE6-800DE69F81A9}" srcOrd="1" destOrd="3" presId="urn:microsoft.com/office/officeart/2005/8/layout/vList4#1"/>
    <dgm:cxn modelId="{5658572D-1BF0-4C0B-B55A-42C5E55F4915}" type="presOf" srcId="{003B80C7-C786-4B33-87E4-B83A6049D074}" destId="{D54F7559-EE26-48C6-BEDE-1FE98F63F3F9}" srcOrd="1" destOrd="0" presId="urn:microsoft.com/office/officeart/2005/8/layout/vList4#1"/>
    <dgm:cxn modelId="{E96E96E9-2568-4E83-BC57-4EB04242778C}" type="presOf" srcId="{36C5E96D-E500-4EE4-BBF3-BA274500D1A0}" destId="{AA605868-A243-4D9B-B231-55ADE4645679}" srcOrd="1" destOrd="1" presId="urn:microsoft.com/office/officeart/2005/8/layout/vList4#1"/>
    <dgm:cxn modelId="{733814A4-537C-47BC-B3BE-A806CDCE3FA1}" type="presOf" srcId="{1829E16F-8A44-472F-AB27-7A7C5C5A59BF}" destId="{CE6F0DA4-80E6-4BE0-9F0A-8664691A124F}" srcOrd="0" destOrd="3" presId="urn:microsoft.com/office/officeart/2005/8/layout/vList4#1"/>
    <dgm:cxn modelId="{EF236217-4E92-4881-BFFC-06B0693F3C1D}" srcId="{B8814416-F992-4172-BD7D-E3028364593A}" destId="{003B80C7-C786-4B33-87E4-B83A6049D074}" srcOrd="2" destOrd="0" parTransId="{50A81DCB-0F98-4F49-9A19-A1CD064DD691}" sibTransId="{5AF7C48C-22B7-4219-A2C7-906763565D14}"/>
    <dgm:cxn modelId="{F304B716-76F1-4D95-9623-FC8E4BA471C0}" type="presOf" srcId="{851F42E8-A799-4E02-8E86-E4F93801E89E}" destId="{33C76629-D2B4-4118-8B36-C1CCA784B37E}" srcOrd="0" destOrd="2" presId="urn:microsoft.com/office/officeart/2005/8/layout/vList4#1"/>
    <dgm:cxn modelId="{4E56FC3A-8EE0-4DD3-B4B1-23236A3E078E}" srcId="{E9438530-DD16-4B30-AE80-0577D6528255}" destId="{91EFB914-C732-4684-99BE-A2FDA36509FC}" srcOrd="1" destOrd="0" parTransId="{0D13D050-0B8B-4642-AE80-0D33F435A3B9}" sibTransId="{09C5C2C6-F50F-4085-BCAB-28C3CA76E3EF}"/>
    <dgm:cxn modelId="{DBDDD4C2-B9F6-4D62-88D5-3DD497CD6016}" type="presOf" srcId="{4A4E857B-B6EA-4E1E-815D-2EDA1DE435B2}" destId="{AA605868-A243-4D9B-B231-55ADE4645679}" srcOrd="1" destOrd="4" presId="urn:microsoft.com/office/officeart/2005/8/layout/vList4#1"/>
    <dgm:cxn modelId="{E1803F6B-28CC-4C43-973E-0E457C7BADE7}" srcId="{B8814416-F992-4172-BD7D-E3028364593A}" destId="{E9438530-DD16-4B30-AE80-0577D6528255}" srcOrd="0" destOrd="0" parTransId="{0489BA71-9ED6-4D17-A05F-1C075C693D5F}" sibTransId="{9026B334-E9D5-4EC4-872E-F61A95A0AE6D}"/>
    <dgm:cxn modelId="{123D3F91-9D1D-490C-91E2-214D753873BE}" type="presOf" srcId="{36C5E96D-E500-4EE4-BBF3-BA274500D1A0}" destId="{CE6F0DA4-80E6-4BE0-9F0A-8664691A124F}" srcOrd="0" destOrd="1" presId="urn:microsoft.com/office/officeart/2005/8/layout/vList4#1"/>
    <dgm:cxn modelId="{9BD695B6-57ED-49AF-99A5-54870CA5FC65}" type="presOf" srcId="{B4489E0C-CA11-410F-B919-40A01446DC63}" destId="{9BBE8054-7002-49A9-BDF6-D3138DDF09E6}" srcOrd="0" destOrd="2" presId="urn:microsoft.com/office/officeart/2005/8/layout/vList4#1"/>
    <dgm:cxn modelId="{4494A448-77E1-4381-AE0C-1A5FDC67FBBD}" type="presOf" srcId="{B4489E0C-CA11-410F-B919-40A01446DC63}" destId="{D54F7559-EE26-48C6-BEDE-1FE98F63F3F9}" srcOrd="1" destOrd="2" presId="urn:microsoft.com/office/officeart/2005/8/layout/vList4#1"/>
    <dgm:cxn modelId="{3A9CE777-01E4-4368-AE12-E89C3F9039E6}" type="presOf" srcId="{1829E16F-8A44-472F-AB27-7A7C5C5A59BF}" destId="{AA605868-A243-4D9B-B231-55ADE4645679}" srcOrd="1" destOrd="3" presId="urn:microsoft.com/office/officeart/2005/8/layout/vList4#1"/>
    <dgm:cxn modelId="{6882FB86-2C57-47D4-BE8C-4F5EF06AB6F9}" type="presOf" srcId="{B8814416-F992-4172-BD7D-E3028364593A}" destId="{A16E1430-8B79-419B-8229-FA9DE28036A1}" srcOrd="0" destOrd="0" presId="urn:microsoft.com/office/officeart/2005/8/layout/vList4#1"/>
    <dgm:cxn modelId="{76EDA548-068B-4805-B07E-DABC3FCEDE9E}" type="presOf" srcId="{917563F2-362B-457E-93D2-77ABEADE5462}" destId="{D54F7559-EE26-48C6-BEDE-1FE98F63F3F9}" srcOrd="1" destOrd="1" presId="urn:microsoft.com/office/officeart/2005/8/layout/vList4#1"/>
    <dgm:cxn modelId="{C68B3996-9BBE-4E4C-A7F9-2082CB05261E}" type="presOf" srcId="{4A4E857B-B6EA-4E1E-815D-2EDA1DE435B2}" destId="{CE6F0DA4-80E6-4BE0-9F0A-8664691A124F}" srcOrd="0" destOrd="4" presId="urn:microsoft.com/office/officeart/2005/8/layout/vList4#1"/>
    <dgm:cxn modelId="{B36D63CA-303C-4B0A-9087-AA205BDE6659}" type="presOf" srcId="{91EFB914-C732-4684-99BE-A2FDA36509FC}" destId="{CE6F0DA4-80E6-4BE0-9F0A-8664691A124F}" srcOrd="0" destOrd="2" presId="urn:microsoft.com/office/officeart/2005/8/layout/vList4#1"/>
    <dgm:cxn modelId="{EBFA0807-536E-430E-B0E3-AAC6E2CAEB5E}" srcId="{E9438530-DD16-4B30-AE80-0577D6528255}" destId="{4A4E857B-B6EA-4E1E-815D-2EDA1DE435B2}" srcOrd="3" destOrd="0" parTransId="{1AFFB411-1629-4DA2-9980-379EE1689CE1}" sibTransId="{4D3EC7F2-EB1C-4466-92D3-30756FF4E5FD}"/>
    <dgm:cxn modelId="{0A639F97-2000-4890-81E6-33EFB91E506B}" srcId="{1464382F-7EC1-4585-B9C9-CA3554321328}" destId="{BE723FA9-CD8D-482E-B328-344C36F605E8}" srcOrd="2" destOrd="0" parTransId="{D2A8CE56-5276-4934-B887-5E0339210FD2}" sibTransId="{FB44222F-CC2C-442E-9302-E966AD8B3D76}"/>
    <dgm:cxn modelId="{C9FDA70B-5572-40FE-B695-9287D3D2621F}" type="presOf" srcId="{851F42E8-A799-4E02-8E86-E4F93801E89E}" destId="{9E71F34D-7EE8-466E-8FE6-800DE69F81A9}" srcOrd="1" destOrd="2" presId="urn:microsoft.com/office/officeart/2005/8/layout/vList4#1"/>
    <dgm:cxn modelId="{E03394E2-1FF4-46F3-8226-F0EAD11EF89D}" type="presOf" srcId="{97AEDFF0-E002-4C81-A208-F9E7C686EEDC}" destId="{9BBE8054-7002-49A9-BDF6-D3138DDF09E6}" srcOrd="0" destOrd="3" presId="urn:microsoft.com/office/officeart/2005/8/layout/vList4#1"/>
    <dgm:cxn modelId="{417DEEE5-0619-4BDF-8279-B4D5F0414C5C}" srcId="{1464382F-7EC1-4585-B9C9-CA3554321328}" destId="{3C7F2F20-3136-4E79-B320-96BC818B38EA}" srcOrd="0" destOrd="0" parTransId="{523FCDE6-3CBA-46E5-A40C-B2A8F25E03A4}" sibTransId="{5E84A467-7D51-4DBA-B903-74532B150EDE}"/>
    <dgm:cxn modelId="{288A095B-1A6F-4232-97FB-739C1B8D34AA}" srcId="{B8814416-F992-4172-BD7D-E3028364593A}" destId="{1464382F-7EC1-4585-B9C9-CA3554321328}" srcOrd="1" destOrd="0" parTransId="{31A78DDC-FC6E-4D2E-AC58-40879B2E6753}" sibTransId="{7A365ABF-8951-4146-A55F-5202ABBCC47F}"/>
    <dgm:cxn modelId="{A8386D7B-103B-4B15-9C91-A438FAD52F3D}" srcId="{003B80C7-C786-4B33-87E4-B83A6049D074}" destId="{97AEDFF0-E002-4C81-A208-F9E7C686EEDC}" srcOrd="2" destOrd="0" parTransId="{3FA8D68E-669E-48AE-A8CD-33569C8BE4BF}" sibTransId="{3F32578E-DB09-4340-92EB-BB8F181232A3}"/>
    <dgm:cxn modelId="{6C558A73-1F59-4EFF-9F9E-5D4CB46FDFF1}" type="presOf" srcId="{003B80C7-C786-4B33-87E4-B83A6049D074}" destId="{9BBE8054-7002-49A9-BDF6-D3138DDF09E6}" srcOrd="0" destOrd="0" presId="urn:microsoft.com/office/officeart/2005/8/layout/vList4#1"/>
    <dgm:cxn modelId="{BF807941-44A5-46A2-B52D-88A72DBBE31D}" srcId="{003B80C7-C786-4B33-87E4-B83A6049D074}" destId="{917563F2-362B-457E-93D2-77ABEADE5462}" srcOrd="0" destOrd="0" parTransId="{218DF798-DD71-4660-BA3D-672B7969457B}" sibTransId="{EE120882-CEED-4AAE-BE40-72284A56FEFE}"/>
    <dgm:cxn modelId="{C178CEEF-34D2-4657-B051-C920AFA61743}" type="presParOf" srcId="{A16E1430-8B79-419B-8229-FA9DE28036A1}" destId="{12957DDC-331D-4B05-AD9C-F988FEADE817}" srcOrd="0" destOrd="0" presId="urn:microsoft.com/office/officeart/2005/8/layout/vList4#1"/>
    <dgm:cxn modelId="{C9E23C6E-0EED-4C4E-A106-9A6C54355902}" type="presParOf" srcId="{12957DDC-331D-4B05-AD9C-F988FEADE817}" destId="{CE6F0DA4-80E6-4BE0-9F0A-8664691A124F}" srcOrd="0" destOrd="0" presId="urn:microsoft.com/office/officeart/2005/8/layout/vList4#1"/>
    <dgm:cxn modelId="{5FED3452-4A9E-441D-A06E-2ADD28D15358}" type="presParOf" srcId="{12957DDC-331D-4B05-AD9C-F988FEADE817}" destId="{EBBC7E99-BE1A-429B-98CC-DD23167D6F0C}" srcOrd="1" destOrd="0" presId="urn:microsoft.com/office/officeart/2005/8/layout/vList4#1"/>
    <dgm:cxn modelId="{7E6C43BB-0EEE-40C1-9C70-D22E36C1B49F}" type="presParOf" srcId="{12957DDC-331D-4B05-AD9C-F988FEADE817}" destId="{AA605868-A243-4D9B-B231-55ADE4645679}" srcOrd="2" destOrd="0" presId="urn:microsoft.com/office/officeart/2005/8/layout/vList4#1"/>
    <dgm:cxn modelId="{35FE63B1-ED92-4639-968C-33F021DC5803}" type="presParOf" srcId="{A16E1430-8B79-419B-8229-FA9DE28036A1}" destId="{8C3DA296-2C8C-4C92-9BBD-91730612D409}" srcOrd="1" destOrd="0" presId="urn:microsoft.com/office/officeart/2005/8/layout/vList4#1"/>
    <dgm:cxn modelId="{0CE321FA-8298-433A-8942-CFE24BC1C20E}" type="presParOf" srcId="{A16E1430-8B79-419B-8229-FA9DE28036A1}" destId="{51A42D67-9848-40D8-AA3A-126708C8AFD6}" srcOrd="2" destOrd="0" presId="urn:microsoft.com/office/officeart/2005/8/layout/vList4#1"/>
    <dgm:cxn modelId="{4501F125-6E01-4A6A-9EA1-8107F4286402}" type="presParOf" srcId="{51A42D67-9848-40D8-AA3A-126708C8AFD6}" destId="{33C76629-D2B4-4118-8B36-C1CCA784B37E}" srcOrd="0" destOrd="0" presId="urn:microsoft.com/office/officeart/2005/8/layout/vList4#1"/>
    <dgm:cxn modelId="{535BE1DC-F5A1-4AEA-A951-B0DB296AC943}" type="presParOf" srcId="{51A42D67-9848-40D8-AA3A-126708C8AFD6}" destId="{03FF7BF9-7FC9-47C6-BF7B-96B708B45EED}" srcOrd="1" destOrd="0" presId="urn:microsoft.com/office/officeart/2005/8/layout/vList4#1"/>
    <dgm:cxn modelId="{DF0133DF-7F01-45A7-A431-A8056B3C13C4}" type="presParOf" srcId="{51A42D67-9848-40D8-AA3A-126708C8AFD6}" destId="{9E71F34D-7EE8-466E-8FE6-800DE69F81A9}" srcOrd="2" destOrd="0" presId="urn:microsoft.com/office/officeart/2005/8/layout/vList4#1"/>
    <dgm:cxn modelId="{5CFF1D36-7A0A-413B-A5BA-7382EA106007}" type="presParOf" srcId="{A16E1430-8B79-419B-8229-FA9DE28036A1}" destId="{903F37D2-4788-4954-963D-992B8CC42B63}" srcOrd="3" destOrd="0" presId="urn:microsoft.com/office/officeart/2005/8/layout/vList4#1"/>
    <dgm:cxn modelId="{D3C1FBC3-1699-461B-9DA4-D378869591FA}" type="presParOf" srcId="{A16E1430-8B79-419B-8229-FA9DE28036A1}" destId="{DC1650C6-09D9-4B77-877E-0D139DB9EDAB}" srcOrd="4" destOrd="0" presId="urn:microsoft.com/office/officeart/2005/8/layout/vList4#1"/>
    <dgm:cxn modelId="{5D48C316-6FE3-4A5D-A874-33067C6F30A2}" type="presParOf" srcId="{DC1650C6-09D9-4B77-877E-0D139DB9EDAB}" destId="{9BBE8054-7002-49A9-BDF6-D3138DDF09E6}" srcOrd="0" destOrd="0" presId="urn:microsoft.com/office/officeart/2005/8/layout/vList4#1"/>
    <dgm:cxn modelId="{9084E024-D413-4F05-B1D3-2D92A9E8AE03}" type="presParOf" srcId="{DC1650C6-09D9-4B77-877E-0D139DB9EDAB}" destId="{6EDB4CB3-C4AA-4968-88FF-C26963F79D5E}" srcOrd="1" destOrd="0" presId="urn:microsoft.com/office/officeart/2005/8/layout/vList4#1"/>
    <dgm:cxn modelId="{72889AC3-0FF3-4027-9BCE-19C5CD5472C7}" type="presParOf" srcId="{DC1650C6-09D9-4B77-877E-0D139DB9EDAB}" destId="{D54F7559-EE26-48C6-BEDE-1FE98F63F3F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ACDA82-325A-4098-AE5F-0FF33230F67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5D983-629B-4A41-AB63-B3FC6E56A554}" type="pres">
      <dgm:prSet presAssocID="{2BACDA82-325A-4098-AE5F-0FF33230F6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CE70A84-BB68-4BA1-A3C1-48EFF2C8BDDA}" type="presOf" srcId="{2BACDA82-325A-4098-AE5F-0FF33230F675}" destId="{91D5D983-629B-4A41-AB63-B3FC6E56A554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814416-F992-4172-BD7D-E3028364593A}" type="doc">
      <dgm:prSet loTypeId="urn:microsoft.com/office/officeart/2005/8/layout/vList4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38530-DD16-4B30-AE80-0577D6528255}">
      <dgm:prSet phldrT="[Text]"/>
      <dgm:spPr/>
      <dgm:t>
        <a:bodyPr/>
        <a:lstStyle/>
        <a:p>
          <a:r>
            <a:rPr lang="en-US" dirty="0" smtClean="0"/>
            <a:t>Social Work Examiners Board</a:t>
          </a:r>
          <a:endParaRPr lang="en-US" dirty="0"/>
        </a:p>
      </dgm:t>
    </dgm:pt>
    <dgm:pt modelId="{0489BA71-9ED6-4D17-A05F-1C075C693D5F}" type="parTrans" cxnId="{E1803F6B-28CC-4C43-973E-0E457C7BADE7}">
      <dgm:prSet/>
      <dgm:spPr/>
      <dgm:t>
        <a:bodyPr/>
        <a:lstStyle/>
        <a:p>
          <a:endParaRPr lang="en-US"/>
        </a:p>
      </dgm:t>
    </dgm:pt>
    <dgm:pt modelId="{9026B334-E9D5-4EC4-872E-F61A95A0AE6D}" type="sibTrans" cxnId="{E1803F6B-28CC-4C43-973E-0E457C7BADE7}">
      <dgm:prSet/>
      <dgm:spPr/>
      <dgm:t>
        <a:bodyPr/>
        <a:lstStyle/>
        <a:p>
          <a:endParaRPr lang="en-US"/>
        </a:p>
      </dgm:t>
    </dgm:pt>
    <dgm:pt modelId="{36C5E96D-E500-4EE4-BBF3-BA274500D1A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http://www.rld.state.nm.us/boards/social work.aspx</a:t>
          </a:r>
          <a:r>
            <a:rPr lang="en-US" dirty="0" smtClean="0"/>
            <a:t> </a:t>
          </a:r>
          <a:endParaRPr lang="en-US" dirty="0"/>
        </a:p>
      </dgm:t>
    </dgm:pt>
    <dgm:pt modelId="{8AA90E7D-D2F3-4D27-B0F6-5FE55CF0AF44}" type="parTrans" cxnId="{7BA9BBCF-40FF-4A35-B16B-70971F76845E}">
      <dgm:prSet/>
      <dgm:spPr/>
      <dgm:t>
        <a:bodyPr/>
        <a:lstStyle/>
        <a:p>
          <a:endParaRPr lang="en-US"/>
        </a:p>
      </dgm:t>
    </dgm:pt>
    <dgm:pt modelId="{19007291-64E2-4382-BAD3-F341FFC6B661}" type="sibTrans" cxnId="{7BA9BBCF-40FF-4A35-B16B-70971F76845E}">
      <dgm:prSet/>
      <dgm:spPr/>
      <dgm:t>
        <a:bodyPr/>
        <a:lstStyle/>
        <a:p>
          <a:endParaRPr lang="en-US"/>
        </a:p>
      </dgm:t>
    </dgm:pt>
    <dgm:pt modelId="{4A4E857B-B6EA-4E1E-815D-2EDA1DE435B2}">
      <dgm:prSet phldrT="[Text]"/>
      <dgm:spPr/>
      <dgm:t>
        <a:bodyPr/>
        <a:lstStyle/>
        <a:p>
          <a:r>
            <a:rPr lang="en-US" dirty="0" smtClean="0"/>
            <a:t>Social Work</a:t>
          </a:r>
          <a:endParaRPr lang="en-US" dirty="0"/>
        </a:p>
      </dgm:t>
    </dgm:pt>
    <dgm:pt modelId="{1AFFB411-1629-4DA2-9980-379EE1689CE1}" type="parTrans" cxnId="{EBFA0807-536E-430E-B0E3-AAC6E2CAEB5E}">
      <dgm:prSet/>
      <dgm:spPr/>
      <dgm:t>
        <a:bodyPr/>
        <a:lstStyle/>
        <a:p>
          <a:endParaRPr lang="en-US"/>
        </a:p>
      </dgm:t>
    </dgm:pt>
    <dgm:pt modelId="{4D3EC7F2-EB1C-4466-92D3-30756FF4E5FD}" type="sibTrans" cxnId="{EBFA0807-536E-430E-B0E3-AAC6E2CAEB5E}">
      <dgm:prSet/>
      <dgm:spPr/>
      <dgm:t>
        <a:bodyPr/>
        <a:lstStyle/>
        <a:p>
          <a:endParaRPr lang="en-US"/>
        </a:p>
      </dgm:t>
    </dgm:pt>
    <dgm:pt modelId="{1464382F-7EC1-4585-B9C9-CA3554321328}">
      <dgm:prSet phldrT="[Text]"/>
      <dgm:spPr/>
      <dgm:t>
        <a:bodyPr/>
        <a:lstStyle/>
        <a:p>
          <a:r>
            <a:rPr lang="en-US" dirty="0" smtClean="0"/>
            <a:t>New Mexico Board of Nursing</a:t>
          </a:r>
          <a:endParaRPr lang="en-US" dirty="0"/>
        </a:p>
      </dgm:t>
    </dgm:pt>
    <dgm:pt modelId="{31A78DDC-FC6E-4D2E-AC58-40879B2E6753}" type="parTrans" cxnId="{288A095B-1A6F-4232-97FB-739C1B8D34AA}">
      <dgm:prSet/>
      <dgm:spPr/>
      <dgm:t>
        <a:bodyPr/>
        <a:lstStyle/>
        <a:p>
          <a:endParaRPr lang="en-US"/>
        </a:p>
      </dgm:t>
    </dgm:pt>
    <dgm:pt modelId="{7A365ABF-8951-4146-A55F-5202ABBCC47F}" type="sibTrans" cxnId="{288A095B-1A6F-4232-97FB-739C1B8D34AA}">
      <dgm:prSet/>
      <dgm:spPr/>
      <dgm:t>
        <a:bodyPr/>
        <a:lstStyle/>
        <a:p>
          <a:endParaRPr lang="en-US"/>
        </a:p>
      </dgm:t>
    </dgm:pt>
    <dgm:pt modelId="{3C7F2F20-3136-4E79-B320-96BC818B38EA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http://www.nmbon.sks.com/</a:t>
          </a:r>
          <a:endParaRPr lang="en-US" dirty="0"/>
        </a:p>
      </dgm:t>
    </dgm:pt>
    <dgm:pt modelId="{523FCDE6-3CBA-46E5-A40C-B2A8F25E03A4}" type="parTrans" cxnId="{417DEEE5-0619-4BDF-8279-B4D5F0414C5C}">
      <dgm:prSet/>
      <dgm:spPr/>
      <dgm:t>
        <a:bodyPr/>
        <a:lstStyle/>
        <a:p>
          <a:endParaRPr lang="en-US"/>
        </a:p>
      </dgm:t>
    </dgm:pt>
    <dgm:pt modelId="{5E84A467-7D51-4DBA-B903-74532B150EDE}" type="sibTrans" cxnId="{417DEEE5-0619-4BDF-8279-B4D5F0414C5C}">
      <dgm:prSet/>
      <dgm:spPr/>
      <dgm:t>
        <a:bodyPr/>
        <a:lstStyle/>
        <a:p>
          <a:endParaRPr lang="en-US"/>
        </a:p>
      </dgm:t>
    </dgm:pt>
    <dgm:pt modelId="{BE723FA9-CD8D-482E-B328-344C36F605E8}">
      <dgm:prSet phldrT="[Text]"/>
      <dgm:spPr/>
      <dgm:t>
        <a:bodyPr/>
        <a:lstStyle/>
        <a:p>
          <a:r>
            <a:rPr lang="en-US" dirty="0" smtClean="0"/>
            <a:t>Nursing</a:t>
          </a:r>
          <a:endParaRPr lang="en-US" dirty="0"/>
        </a:p>
      </dgm:t>
    </dgm:pt>
    <dgm:pt modelId="{D2A8CE56-5276-4934-B887-5E0339210FD2}" type="parTrans" cxnId="{0A639F97-2000-4890-81E6-33EFB91E506B}">
      <dgm:prSet/>
      <dgm:spPr/>
      <dgm:t>
        <a:bodyPr/>
        <a:lstStyle/>
        <a:p>
          <a:endParaRPr lang="en-US"/>
        </a:p>
      </dgm:t>
    </dgm:pt>
    <dgm:pt modelId="{FB44222F-CC2C-442E-9302-E966AD8B3D76}" type="sibTrans" cxnId="{0A639F97-2000-4890-81E6-33EFB91E506B}">
      <dgm:prSet/>
      <dgm:spPr/>
      <dgm:t>
        <a:bodyPr/>
        <a:lstStyle/>
        <a:p>
          <a:endParaRPr lang="en-US"/>
        </a:p>
      </dgm:t>
    </dgm:pt>
    <dgm:pt modelId="{003B80C7-C786-4B33-87E4-B83A6049D074}">
      <dgm:prSet phldrT="[Text]"/>
      <dgm:spPr/>
      <dgm:t>
        <a:bodyPr/>
        <a:lstStyle/>
        <a:p>
          <a:r>
            <a:rPr lang="en-US" dirty="0" smtClean="0"/>
            <a:t>Certification Boards and Para-Professionals</a:t>
          </a:r>
          <a:endParaRPr lang="en-US" dirty="0"/>
        </a:p>
      </dgm:t>
    </dgm:pt>
    <dgm:pt modelId="{50A81DCB-0F98-4F49-9A19-A1CD064DD691}" type="parTrans" cxnId="{EF236217-4E92-4881-BFFC-06B0693F3C1D}">
      <dgm:prSet/>
      <dgm:spPr/>
      <dgm:t>
        <a:bodyPr/>
        <a:lstStyle/>
        <a:p>
          <a:endParaRPr lang="en-US"/>
        </a:p>
      </dgm:t>
    </dgm:pt>
    <dgm:pt modelId="{5AF7C48C-22B7-4219-A2C7-906763565D14}" type="sibTrans" cxnId="{EF236217-4E92-4881-BFFC-06B0693F3C1D}">
      <dgm:prSet/>
      <dgm:spPr/>
      <dgm:t>
        <a:bodyPr/>
        <a:lstStyle/>
        <a:p>
          <a:endParaRPr lang="en-US"/>
        </a:p>
      </dgm:t>
    </dgm:pt>
    <dgm:pt modelId="{917563F2-362B-457E-93D2-77ABEADE546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/>
            </a:rPr>
            <a:t>http://www.nmcbbhp.org</a:t>
          </a:r>
          <a:endParaRPr lang="en-US" dirty="0"/>
        </a:p>
      </dgm:t>
    </dgm:pt>
    <dgm:pt modelId="{218DF798-DD71-4660-BA3D-672B7969457B}" type="parTrans" cxnId="{BF807941-44A5-46A2-B52D-88A72DBBE31D}">
      <dgm:prSet/>
      <dgm:spPr/>
      <dgm:t>
        <a:bodyPr/>
        <a:lstStyle/>
        <a:p>
          <a:endParaRPr lang="en-US"/>
        </a:p>
      </dgm:t>
    </dgm:pt>
    <dgm:pt modelId="{EE120882-CEED-4AAE-BE40-72284A56FEFE}" type="sibTrans" cxnId="{BF807941-44A5-46A2-B52D-88A72DBBE31D}">
      <dgm:prSet/>
      <dgm:spPr/>
      <dgm:t>
        <a:bodyPr/>
        <a:lstStyle/>
        <a:p>
          <a:endParaRPr lang="en-US"/>
        </a:p>
      </dgm:t>
    </dgm:pt>
    <dgm:pt modelId="{97AEDFF0-E002-4C81-A208-F9E7C686EEDC}">
      <dgm:prSet phldrT="[Text]"/>
      <dgm:spPr/>
      <dgm:t>
        <a:bodyPr/>
        <a:lstStyle/>
        <a:p>
          <a:r>
            <a:rPr lang="en-US" dirty="0" smtClean="0"/>
            <a:t>New Mexico Credentialing Board for New Mexico Para Professionals</a:t>
          </a:r>
          <a:endParaRPr lang="en-US" dirty="0"/>
        </a:p>
      </dgm:t>
    </dgm:pt>
    <dgm:pt modelId="{3FA8D68E-669E-48AE-A8CD-33569C8BE4BF}" type="parTrans" cxnId="{A8386D7B-103B-4B15-9C91-A438FAD52F3D}">
      <dgm:prSet/>
      <dgm:spPr/>
      <dgm:t>
        <a:bodyPr/>
        <a:lstStyle/>
        <a:p>
          <a:endParaRPr lang="en-US"/>
        </a:p>
      </dgm:t>
    </dgm:pt>
    <dgm:pt modelId="{3F32578E-DB09-4340-92EB-BB8F181232A3}" type="sibTrans" cxnId="{A8386D7B-103B-4B15-9C91-A438FAD52F3D}">
      <dgm:prSet/>
      <dgm:spPr/>
      <dgm:t>
        <a:bodyPr/>
        <a:lstStyle/>
        <a:p>
          <a:endParaRPr lang="en-US"/>
        </a:p>
      </dgm:t>
    </dgm:pt>
    <dgm:pt modelId="{851F42E8-A799-4E02-8E86-E4F93801E89E}">
      <dgm:prSet phldrT="[Text]"/>
      <dgm:spPr/>
      <dgm:t>
        <a:bodyPr/>
        <a:lstStyle/>
        <a:p>
          <a:endParaRPr lang="en-US" dirty="0"/>
        </a:p>
      </dgm:t>
    </dgm:pt>
    <dgm:pt modelId="{60A84EA0-3564-45F3-BC4F-C7D32C1ECC35}" type="parTrans" cxnId="{3BC7BBB8-A7FE-4D2A-9AC4-331D9EA220EA}">
      <dgm:prSet/>
      <dgm:spPr/>
      <dgm:t>
        <a:bodyPr/>
        <a:lstStyle/>
        <a:p>
          <a:endParaRPr lang="en-US"/>
        </a:p>
      </dgm:t>
    </dgm:pt>
    <dgm:pt modelId="{A0897709-1600-43E1-811B-F9CBEEADB205}" type="sibTrans" cxnId="{3BC7BBB8-A7FE-4D2A-9AC4-331D9EA220EA}">
      <dgm:prSet/>
      <dgm:spPr/>
      <dgm:t>
        <a:bodyPr/>
        <a:lstStyle/>
        <a:p>
          <a:endParaRPr lang="en-US"/>
        </a:p>
      </dgm:t>
    </dgm:pt>
    <dgm:pt modelId="{1829E16F-8A44-472F-AB27-7A7C5C5A59BF}">
      <dgm:prSet phldrT="[Text]"/>
      <dgm:spPr/>
      <dgm:t>
        <a:bodyPr/>
        <a:lstStyle/>
        <a:p>
          <a:endParaRPr lang="en-US" dirty="0"/>
        </a:p>
      </dgm:t>
    </dgm:pt>
    <dgm:pt modelId="{39B33B0C-23DE-4C5B-AB63-A16D5E070BCD}" type="parTrans" cxnId="{8ABBE0FB-CEEA-455F-95F4-1DD37E43D7A7}">
      <dgm:prSet/>
      <dgm:spPr/>
      <dgm:t>
        <a:bodyPr/>
        <a:lstStyle/>
        <a:p>
          <a:endParaRPr lang="en-US"/>
        </a:p>
      </dgm:t>
    </dgm:pt>
    <dgm:pt modelId="{499963F7-6E03-43D4-BB13-7E3481F86250}" type="sibTrans" cxnId="{8ABBE0FB-CEEA-455F-95F4-1DD37E43D7A7}">
      <dgm:prSet/>
      <dgm:spPr/>
      <dgm:t>
        <a:bodyPr/>
        <a:lstStyle/>
        <a:p>
          <a:endParaRPr lang="en-US"/>
        </a:p>
      </dgm:t>
    </dgm:pt>
    <dgm:pt modelId="{B4489E0C-CA11-410F-B919-40A01446DC63}">
      <dgm:prSet phldrT="[Text]"/>
      <dgm:spPr/>
      <dgm:t>
        <a:bodyPr/>
        <a:lstStyle/>
        <a:p>
          <a:endParaRPr lang="en-US" dirty="0"/>
        </a:p>
      </dgm:t>
    </dgm:pt>
    <dgm:pt modelId="{9D5ED16A-0E86-4D42-978F-798C6382B3CA}" type="parTrans" cxnId="{F45BC15C-0F97-4459-A315-D1D59013BB2F}">
      <dgm:prSet/>
      <dgm:spPr/>
      <dgm:t>
        <a:bodyPr/>
        <a:lstStyle/>
        <a:p>
          <a:endParaRPr lang="en-US"/>
        </a:p>
      </dgm:t>
    </dgm:pt>
    <dgm:pt modelId="{A6C4D73A-32DD-43CF-8BF1-5D36450F3B8C}" type="sibTrans" cxnId="{F45BC15C-0F97-4459-A315-D1D59013BB2F}">
      <dgm:prSet/>
      <dgm:spPr/>
      <dgm:t>
        <a:bodyPr/>
        <a:lstStyle/>
        <a:p>
          <a:endParaRPr lang="en-US"/>
        </a:p>
      </dgm:t>
    </dgm:pt>
    <dgm:pt modelId="{91EFB914-C732-4684-99BE-A2FDA36509FC}">
      <dgm:prSet phldrT="[Text]"/>
      <dgm:spPr/>
      <dgm:t>
        <a:bodyPr/>
        <a:lstStyle/>
        <a:p>
          <a:endParaRPr lang="en-US" dirty="0"/>
        </a:p>
      </dgm:t>
    </dgm:pt>
    <dgm:pt modelId="{0D13D050-0B8B-4642-AE80-0D33F435A3B9}" type="parTrans" cxnId="{4E56FC3A-8EE0-4DD3-B4B1-23236A3E078E}">
      <dgm:prSet/>
      <dgm:spPr/>
      <dgm:t>
        <a:bodyPr/>
        <a:lstStyle/>
        <a:p>
          <a:endParaRPr lang="en-US"/>
        </a:p>
      </dgm:t>
    </dgm:pt>
    <dgm:pt modelId="{09C5C2C6-F50F-4085-BCAB-28C3CA76E3EF}" type="sibTrans" cxnId="{4E56FC3A-8EE0-4DD3-B4B1-23236A3E078E}">
      <dgm:prSet/>
      <dgm:spPr/>
      <dgm:t>
        <a:bodyPr/>
        <a:lstStyle/>
        <a:p>
          <a:endParaRPr lang="en-US"/>
        </a:p>
      </dgm:t>
    </dgm:pt>
    <dgm:pt modelId="{A16E1430-8B79-419B-8229-FA9DE28036A1}" type="pres">
      <dgm:prSet presAssocID="{B8814416-F992-4172-BD7D-E3028364593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957DDC-331D-4B05-AD9C-F988FEADE817}" type="pres">
      <dgm:prSet presAssocID="{E9438530-DD16-4B30-AE80-0577D6528255}" presName="comp" presStyleCnt="0"/>
      <dgm:spPr/>
    </dgm:pt>
    <dgm:pt modelId="{CE6F0DA4-80E6-4BE0-9F0A-8664691A124F}" type="pres">
      <dgm:prSet presAssocID="{E9438530-DD16-4B30-AE80-0577D6528255}" presName="box" presStyleLbl="node1" presStyleIdx="0" presStyleCnt="3" custLinFactNeighborY="7590"/>
      <dgm:spPr/>
      <dgm:t>
        <a:bodyPr/>
        <a:lstStyle/>
        <a:p>
          <a:endParaRPr lang="en-US"/>
        </a:p>
      </dgm:t>
    </dgm:pt>
    <dgm:pt modelId="{EBBC7E99-BE1A-429B-98CC-DD23167D6F0C}" type="pres">
      <dgm:prSet presAssocID="{E9438530-DD16-4B30-AE80-0577D6528255}" presName="img" presStyleLbl="fgImgPlace1" presStyleIdx="0" presStyleCnt="3" custScaleY="105000" custLinFactNeighborX="2083" custLinFactNeighborY="100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AA605868-A243-4D9B-B231-55ADE4645679}" type="pres">
      <dgm:prSet presAssocID="{E9438530-DD16-4B30-AE80-0577D652825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DA296-2C8C-4C92-9BBD-91730612D409}" type="pres">
      <dgm:prSet presAssocID="{9026B334-E9D5-4EC4-872E-F61A95A0AE6D}" presName="spacer" presStyleCnt="0"/>
      <dgm:spPr/>
    </dgm:pt>
    <dgm:pt modelId="{51A42D67-9848-40D8-AA3A-126708C8AFD6}" type="pres">
      <dgm:prSet presAssocID="{1464382F-7EC1-4585-B9C9-CA3554321328}" presName="comp" presStyleCnt="0"/>
      <dgm:spPr/>
    </dgm:pt>
    <dgm:pt modelId="{33C76629-D2B4-4118-8B36-C1CCA784B37E}" type="pres">
      <dgm:prSet presAssocID="{1464382F-7EC1-4585-B9C9-CA3554321328}" presName="box" presStyleLbl="node1" presStyleIdx="1" presStyleCnt="3"/>
      <dgm:spPr/>
      <dgm:t>
        <a:bodyPr/>
        <a:lstStyle/>
        <a:p>
          <a:endParaRPr lang="en-US"/>
        </a:p>
      </dgm:t>
    </dgm:pt>
    <dgm:pt modelId="{03FF7BF9-7FC9-47C6-BF7B-96B708B45EED}" type="pres">
      <dgm:prSet presAssocID="{1464382F-7EC1-4585-B9C9-CA3554321328}" presName="img" presStyleLbl="fgImgPlace1" presStyleIdx="1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9E71F34D-7EE8-466E-8FE6-800DE69F81A9}" type="pres">
      <dgm:prSet presAssocID="{1464382F-7EC1-4585-B9C9-CA35543213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F37D2-4788-4954-963D-992B8CC42B63}" type="pres">
      <dgm:prSet presAssocID="{7A365ABF-8951-4146-A55F-5202ABBCC47F}" presName="spacer" presStyleCnt="0"/>
      <dgm:spPr/>
    </dgm:pt>
    <dgm:pt modelId="{DC1650C6-09D9-4B77-877E-0D139DB9EDAB}" type="pres">
      <dgm:prSet presAssocID="{003B80C7-C786-4B33-87E4-B83A6049D074}" presName="comp" presStyleCnt="0"/>
      <dgm:spPr/>
    </dgm:pt>
    <dgm:pt modelId="{9BBE8054-7002-49A9-BDF6-D3138DDF09E6}" type="pres">
      <dgm:prSet presAssocID="{003B80C7-C786-4B33-87E4-B83A6049D074}" presName="box" presStyleLbl="node1" presStyleIdx="2" presStyleCnt="3"/>
      <dgm:spPr/>
      <dgm:t>
        <a:bodyPr/>
        <a:lstStyle/>
        <a:p>
          <a:endParaRPr lang="en-US"/>
        </a:p>
      </dgm:t>
    </dgm:pt>
    <dgm:pt modelId="{6EDB4CB3-C4AA-4968-88FF-C26963F79D5E}" type="pres">
      <dgm:prSet presAssocID="{003B80C7-C786-4B33-87E4-B83A6049D074}" presName="img" presStyleLbl="fgImgPlace1" presStyleIdx="2" presStyleCnt="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</dgm:pt>
    <dgm:pt modelId="{D54F7559-EE26-48C6-BEDE-1FE98F63F3F9}" type="pres">
      <dgm:prSet presAssocID="{003B80C7-C786-4B33-87E4-B83A6049D07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1962EE-5417-4066-A4D5-56428B0FEBDF}" type="presOf" srcId="{BE723FA9-CD8D-482E-B328-344C36F605E8}" destId="{33C76629-D2B4-4118-8B36-C1CCA784B37E}" srcOrd="0" destOrd="3" presId="urn:microsoft.com/office/officeart/2005/8/layout/vList4#2"/>
    <dgm:cxn modelId="{8FB409E5-772A-45DC-B37A-B105EB85AC8E}" type="presOf" srcId="{1464382F-7EC1-4585-B9C9-CA3554321328}" destId="{9E71F34D-7EE8-466E-8FE6-800DE69F81A9}" srcOrd="1" destOrd="0" presId="urn:microsoft.com/office/officeart/2005/8/layout/vList4#2"/>
    <dgm:cxn modelId="{AFDB9B49-A39F-4BFC-9E8F-0336E7089992}" type="presOf" srcId="{36C5E96D-E500-4EE4-BBF3-BA274500D1A0}" destId="{CE6F0DA4-80E6-4BE0-9F0A-8664691A124F}" srcOrd="0" destOrd="1" presId="urn:microsoft.com/office/officeart/2005/8/layout/vList4#2"/>
    <dgm:cxn modelId="{07EF869B-D9E0-4061-B3F0-3AF4DFC655D4}" type="presOf" srcId="{851F42E8-A799-4E02-8E86-E4F93801E89E}" destId="{33C76629-D2B4-4118-8B36-C1CCA784B37E}" srcOrd="0" destOrd="2" presId="urn:microsoft.com/office/officeart/2005/8/layout/vList4#2"/>
    <dgm:cxn modelId="{D550345C-C688-48D1-937B-868E689ADABD}" type="presOf" srcId="{1829E16F-8A44-472F-AB27-7A7C5C5A59BF}" destId="{CE6F0DA4-80E6-4BE0-9F0A-8664691A124F}" srcOrd="0" destOrd="3" presId="urn:microsoft.com/office/officeart/2005/8/layout/vList4#2"/>
    <dgm:cxn modelId="{288A095B-1A6F-4232-97FB-739C1B8D34AA}" srcId="{B8814416-F992-4172-BD7D-E3028364593A}" destId="{1464382F-7EC1-4585-B9C9-CA3554321328}" srcOrd="1" destOrd="0" parTransId="{31A78DDC-FC6E-4D2E-AC58-40879B2E6753}" sibTransId="{7A365ABF-8951-4146-A55F-5202ABBCC47F}"/>
    <dgm:cxn modelId="{F831EFCA-7E06-4620-8664-CDE7DDAD4F68}" type="presOf" srcId="{003B80C7-C786-4B33-87E4-B83A6049D074}" destId="{9BBE8054-7002-49A9-BDF6-D3138DDF09E6}" srcOrd="0" destOrd="0" presId="urn:microsoft.com/office/officeart/2005/8/layout/vList4#2"/>
    <dgm:cxn modelId="{85EA975D-939F-4A73-A0FB-13AD41BFF9E3}" type="presOf" srcId="{36C5E96D-E500-4EE4-BBF3-BA274500D1A0}" destId="{AA605868-A243-4D9B-B231-55ADE4645679}" srcOrd="1" destOrd="1" presId="urn:microsoft.com/office/officeart/2005/8/layout/vList4#2"/>
    <dgm:cxn modelId="{22FB5902-5B9C-4D56-A317-FFD033C6B3BE}" type="presOf" srcId="{E9438530-DD16-4B30-AE80-0577D6528255}" destId="{CE6F0DA4-80E6-4BE0-9F0A-8664691A124F}" srcOrd="0" destOrd="0" presId="urn:microsoft.com/office/officeart/2005/8/layout/vList4#2"/>
    <dgm:cxn modelId="{B7D0ECDE-E278-4211-A722-572AC7E05F99}" type="presOf" srcId="{917563F2-362B-457E-93D2-77ABEADE5462}" destId="{D54F7559-EE26-48C6-BEDE-1FE98F63F3F9}" srcOrd="1" destOrd="1" presId="urn:microsoft.com/office/officeart/2005/8/layout/vList4#2"/>
    <dgm:cxn modelId="{F45BC15C-0F97-4459-A315-D1D59013BB2F}" srcId="{003B80C7-C786-4B33-87E4-B83A6049D074}" destId="{B4489E0C-CA11-410F-B919-40A01446DC63}" srcOrd="1" destOrd="0" parTransId="{9D5ED16A-0E86-4D42-978F-798C6382B3CA}" sibTransId="{A6C4D73A-32DD-43CF-8BF1-5D36450F3B8C}"/>
    <dgm:cxn modelId="{A8386D7B-103B-4B15-9C91-A438FAD52F3D}" srcId="{003B80C7-C786-4B33-87E4-B83A6049D074}" destId="{97AEDFF0-E002-4C81-A208-F9E7C686EEDC}" srcOrd="2" destOrd="0" parTransId="{3FA8D68E-669E-48AE-A8CD-33569C8BE4BF}" sibTransId="{3F32578E-DB09-4340-92EB-BB8F181232A3}"/>
    <dgm:cxn modelId="{C977AAE2-DEF2-4CE2-8075-87CC1FC61977}" type="presOf" srcId="{E9438530-DD16-4B30-AE80-0577D6528255}" destId="{AA605868-A243-4D9B-B231-55ADE4645679}" srcOrd="1" destOrd="0" presId="urn:microsoft.com/office/officeart/2005/8/layout/vList4#2"/>
    <dgm:cxn modelId="{ABE03B22-64AC-4B27-8C97-9874E00300A0}" type="presOf" srcId="{B4489E0C-CA11-410F-B919-40A01446DC63}" destId="{D54F7559-EE26-48C6-BEDE-1FE98F63F3F9}" srcOrd="1" destOrd="2" presId="urn:microsoft.com/office/officeart/2005/8/layout/vList4#2"/>
    <dgm:cxn modelId="{EF236217-4E92-4881-BFFC-06B0693F3C1D}" srcId="{B8814416-F992-4172-BD7D-E3028364593A}" destId="{003B80C7-C786-4B33-87E4-B83A6049D074}" srcOrd="2" destOrd="0" parTransId="{50A81DCB-0F98-4F49-9A19-A1CD064DD691}" sibTransId="{5AF7C48C-22B7-4219-A2C7-906763565D14}"/>
    <dgm:cxn modelId="{3BC7BBB8-A7FE-4D2A-9AC4-331D9EA220EA}" srcId="{1464382F-7EC1-4585-B9C9-CA3554321328}" destId="{851F42E8-A799-4E02-8E86-E4F93801E89E}" srcOrd="1" destOrd="0" parTransId="{60A84EA0-3564-45F3-BC4F-C7D32C1ECC35}" sibTransId="{A0897709-1600-43E1-811B-F9CBEEADB205}"/>
    <dgm:cxn modelId="{1F54C8F6-75D2-4D3D-AC16-4822909541D7}" type="presOf" srcId="{851F42E8-A799-4E02-8E86-E4F93801E89E}" destId="{9E71F34D-7EE8-466E-8FE6-800DE69F81A9}" srcOrd="1" destOrd="2" presId="urn:microsoft.com/office/officeart/2005/8/layout/vList4#2"/>
    <dgm:cxn modelId="{EBFA0807-536E-430E-B0E3-AAC6E2CAEB5E}" srcId="{E9438530-DD16-4B30-AE80-0577D6528255}" destId="{4A4E857B-B6EA-4E1E-815D-2EDA1DE435B2}" srcOrd="3" destOrd="0" parTransId="{1AFFB411-1629-4DA2-9980-379EE1689CE1}" sibTransId="{4D3EC7F2-EB1C-4466-92D3-30756FF4E5FD}"/>
    <dgm:cxn modelId="{A39469B1-A7B8-4466-8759-19C6E321BEA1}" type="presOf" srcId="{1464382F-7EC1-4585-B9C9-CA3554321328}" destId="{33C76629-D2B4-4118-8B36-C1CCA784B37E}" srcOrd="0" destOrd="0" presId="urn:microsoft.com/office/officeart/2005/8/layout/vList4#2"/>
    <dgm:cxn modelId="{B560B737-3EDA-436C-8C2C-76A995E50284}" type="presOf" srcId="{3C7F2F20-3136-4E79-B320-96BC818B38EA}" destId="{9E71F34D-7EE8-466E-8FE6-800DE69F81A9}" srcOrd="1" destOrd="1" presId="urn:microsoft.com/office/officeart/2005/8/layout/vList4#2"/>
    <dgm:cxn modelId="{25344445-4F97-45D2-97DB-7860B26FBA6E}" type="presOf" srcId="{4A4E857B-B6EA-4E1E-815D-2EDA1DE435B2}" destId="{CE6F0DA4-80E6-4BE0-9F0A-8664691A124F}" srcOrd="0" destOrd="4" presId="urn:microsoft.com/office/officeart/2005/8/layout/vList4#2"/>
    <dgm:cxn modelId="{FD85343B-2960-4E0E-A530-DAC2C882DE06}" type="presOf" srcId="{003B80C7-C786-4B33-87E4-B83A6049D074}" destId="{D54F7559-EE26-48C6-BEDE-1FE98F63F3F9}" srcOrd="1" destOrd="0" presId="urn:microsoft.com/office/officeart/2005/8/layout/vList4#2"/>
    <dgm:cxn modelId="{BF807941-44A5-46A2-B52D-88A72DBBE31D}" srcId="{003B80C7-C786-4B33-87E4-B83A6049D074}" destId="{917563F2-362B-457E-93D2-77ABEADE5462}" srcOrd="0" destOrd="0" parTransId="{218DF798-DD71-4660-BA3D-672B7969457B}" sibTransId="{EE120882-CEED-4AAE-BE40-72284A56FEFE}"/>
    <dgm:cxn modelId="{9F3647B2-F7B2-43F5-8C07-E26B4E1E4D96}" type="presOf" srcId="{1829E16F-8A44-472F-AB27-7A7C5C5A59BF}" destId="{AA605868-A243-4D9B-B231-55ADE4645679}" srcOrd="1" destOrd="3" presId="urn:microsoft.com/office/officeart/2005/8/layout/vList4#2"/>
    <dgm:cxn modelId="{08F6E504-C1E5-4E43-92ED-7010E174A907}" type="presOf" srcId="{91EFB914-C732-4684-99BE-A2FDA36509FC}" destId="{AA605868-A243-4D9B-B231-55ADE4645679}" srcOrd="1" destOrd="2" presId="urn:microsoft.com/office/officeart/2005/8/layout/vList4#2"/>
    <dgm:cxn modelId="{2F4BDB25-89C4-467A-8F0E-4DC522DF807E}" type="presOf" srcId="{97AEDFF0-E002-4C81-A208-F9E7C686EEDC}" destId="{D54F7559-EE26-48C6-BEDE-1FE98F63F3F9}" srcOrd="1" destOrd="3" presId="urn:microsoft.com/office/officeart/2005/8/layout/vList4#2"/>
    <dgm:cxn modelId="{6CE4A618-D6A0-4457-8ECF-F729AC0A7A14}" type="presOf" srcId="{B4489E0C-CA11-410F-B919-40A01446DC63}" destId="{9BBE8054-7002-49A9-BDF6-D3138DDF09E6}" srcOrd="0" destOrd="2" presId="urn:microsoft.com/office/officeart/2005/8/layout/vList4#2"/>
    <dgm:cxn modelId="{1056EDB2-E2F8-49BB-899D-662A2F709F68}" type="presOf" srcId="{917563F2-362B-457E-93D2-77ABEADE5462}" destId="{9BBE8054-7002-49A9-BDF6-D3138DDF09E6}" srcOrd="0" destOrd="1" presId="urn:microsoft.com/office/officeart/2005/8/layout/vList4#2"/>
    <dgm:cxn modelId="{417DEEE5-0619-4BDF-8279-B4D5F0414C5C}" srcId="{1464382F-7EC1-4585-B9C9-CA3554321328}" destId="{3C7F2F20-3136-4E79-B320-96BC818B38EA}" srcOrd="0" destOrd="0" parTransId="{523FCDE6-3CBA-46E5-A40C-B2A8F25E03A4}" sibTransId="{5E84A467-7D51-4DBA-B903-74532B150EDE}"/>
    <dgm:cxn modelId="{0A639F97-2000-4890-81E6-33EFB91E506B}" srcId="{1464382F-7EC1-4585-B9C9-CA3554321328}" destId="{BE723FA9-CD8D-482E-B328-344C36F605E8}" srcOrd="2" destOrd="0" parTransId="{D2A8CE56-5276-4934-B887-5E0339210FD2}" sibTransId="{FB44222F-CC2C-442E-9302-E966AD8B3D76}"/>
    <dgm:cxn modelId="{4E56FC3A-8EE0-4DD3-B4B1-23236A3E078E}" srcId="{E9438530-DD16-4B30-AE80-0577D6528255}" destId="{91EFB914-C732-4684-99BE-A2FDA36509FC}" srcOrd="1" destOrd="0" parTransId="{0D13D050-0B8B-4642-AE80-0D33F435A3B9}" sibTransId="{09C5C2C6-F50F-4085-BCAB-28C3CA76E3EF}"/>
    <dgm:cxn modelId="{7BA9BBCF-40FF-4A35-B16B-70971F76845E}" srcId="{E9438530-DD16-4B30-AE80-0577D6528255}" destId="{36C5E96D-E500-4EE4-BBF3-BA274500D1A0}" srcOrd="0" destOrd="0" parTransId="{8AA90E7D-D2F3-4D27-B0F6-5FE55CF0AF44}" sibTransId="{19007291-64E2-4382-BAD3-F341FFC6B661}"/>
    <dgm:cxn modelId="{DF82C9F2-273C-4A69-83DD-17E9FC810E38}" type="presOf" srcId="{BE723FA9-CD8D-482E-B328-344C36F605E8}" destId="{9E71F34D-7EE8-466E-8FE6-800DE69F81A9}" srcOrd="1" destOrd="3" presId="urn:microsoft.com/office/officeart/2005/8/layout/vList4#2"/>
    <dgm:cxn modelId="{8ABBE0FB-CEEA-455F-95F4-1DD37E43D7A7}" srcId="{E9438530-DD16-4B30-AE80-0577D6528255}" destId="{1829E16F-8A44-472F-AB27-7A7C5C5A59BF}" srcOrd="2" destOrd="0" parTransId="{39B33B0C-23DE-4C5B-AB63-A16D5E070BCD}" sibTransId="{499963F7-6E03-43D4-BB13-7E3481F86250}"/>
    <dgm:cxn modelId="{BD9C3728-21B7-4C43-8D01-148F6AEB4419}" type="presOf" srcId="{3C7F2F20-3136-4E79-B320-96BC818B38EA}" destId="{33C76629-D2B4-4118-8B36-C1CCA784B37E}" srcOrd="0" destOrd="1" presId="urn:microsoft.com/office/officeart/2005/8/layout/vList4#2"/>
    <dgm:cxn modelId="{E1803F6B-28CC-4C43-973E-0E457C7BADE7}" srcId="{B8814416-F992-4172-BD7D-E3028364593A}" destId="{E9438530-DD16-4B30-AE80-0577D6528255}" srcOrd="0" destOrd="0" parTransId="{0489BA71-9ED6-4D17-A05F-1C075C693D5F}" sibTransId="{9026B334-E9D5-4EC4-872E-F61A95A0AE6D}"/>
    <dgm:cxn modelId="{B892258F-81FB-42FB-B2DC-D46E593CACFB}" type="presOf" srcId="{4A4E857B-B6EA-4E1E-815D-2EDA1DE435B2}" destId="{AA605868-A243-4D9B-B231-55ADE4645679}" srcOrd="1" destOrd="4" presId="urn:microsoft.com/office/officeart/2005/8/layout/vList4#2"/>
    <dgm:cxn modelId="{C0A12C73-F7E4-447D-88D8-A8CCA0793D5C}" type="presOf" srcId="{97AEDFF0-E002-4C81-A208-F9E7C686EEDC}" destId="{9BBE8054-7002-49A9-BDF6-D3138DDF09E6}" srcOrd="0" destOrd="3" presId="urn:microsoft.com/office/officeart/2005/8/layout/vList4#2"/>
    <dgm:cxn modelId="{2CDA123F-E499-4969-8B8F-3CD8C2BF3A28}" type="presOf" srcId="{91EFB914-C732-4684-99BE-A2FDA36509FC}" destId="{CE6F0DA4-80E6-4BE0-9F0A-8664691A124F}" srcOrd="0" destOrd="2" presId="urn:microsoft.com/office/officeart/2005/8/layout/vList4#2"/>
    <dgm:cxn modelId="{D6DAD733-578F-44ED-B12A-6775972259AD}" type="presOf" srcId="{B8814416-F992-4172-BD7D-E3028364593A}" destId="{A16E1430-8B79-419B-8229-FA9DE28036A1}" srcOrd="0" destOrd="0" presId="urn:microsoft.com/office/officeart/2005/8/layout/vList4#2"/>
    <dgm:cxn modelId="{9516C5BA-8EE1-4664-B643-781F51C93E34}" type="presParOf" srcId="{A16E1430-8B79-419B-8229-FA9DE28036A1}" destId="{12957DDC-331D-4B05-AD9C-F988FEADE817}" srcOrd="0" destOrd="0" presId="urn:microsoft.com/office/officeart/2005/8/layout/vList4#2"/>
    <dgm:cxn modelId="{6E5F85B6-A3BD-4CAA-A195-67C5E3F5F973}" type="presParOf" srcId="{12957DDC-331D-4B05-AD9C-F988FEADE817}" destId="{CE6F0DA4-80E6-4BE0-9F0A-8664691A124F}" srcOrd="0" destOrd="0" presId="urn:microsoft.com/office/officeart/2005/8/layout/vList4#2"/>
    <dgm:cxn modelId="{69230C3C-E3C3-452F-9428-FA137BA4DB12}" type="presParOf" srcId="{12957DDC-331D-4B05-AD9C-F988FEADE817}" destId="{EBBC7E99-BE1A-429B-98CC-DD23167D6F0C}" srcOrd="1" destOrd="0" presId="urn:microsoft.com/office/officeart/2005/8/layout/vList4#2"/>
    <dgm:cxn modelId="{B7ECC6C9-74AC-4EE8-895A-763CBDF23A35}" type="presParOf" srcId="{12957DDC-331D-4B05-AD9C-F988FEADE817}" destId="{AA605868-A243-4D9B-B231-55ADE4645679}" srcOrd="2" destOrd="0" presId="urn:microsoft.com/office/officeart/2005/8/layout/vList4#2"/>
    <dgm:cxn modelId="{581D04F2-E683-4118-A200-228C8824B2DE}" type="presParOf" srcId="{A16E1430-8B79-419B-8229-FA9DE28036A1}" destId="{8C3DA296-2C8C-4C92-9BBD-91730612D409}" srcOrd="1" destOrd="0" presId="urn:microsoft.com/office/officeart/2005/8/layout/vList4#2"/>
    <dgm:cxn modelId="{1B2443D6-7C32-4C4F-B418-4723819F45D8}" type="presParOf" srcId="{A16E1430-8B79-419B-8229-FA9DE28036A1}" destId="{51A42D67-9848-40D8-AA3A-126708C8AFD6}" srcOrd="2" destOrd="0" presId="urn:microsoft.com/office/officeart/2005/8/layout/vList4#2"/>
    <dgm:cxn modelId="{3B2C9EFA-4087-478B-81F9-C38C9F2B1E03}" type="presParOf" srcId="{51A42D67-9848-40D8-AA3A-126708C8AFD6}" destId="{33C76629-D2B4-4118-8B36-C1CCA784B37E}" srcOrd="0" destOrd="0" presId="urn:microsoft.com/office/officeart/2005/8/layout/vList4#2"/>
    <dgm:cxn modelId="{33B38B8A-B52D-4C23-8255-B18DEA2543BC}" type="presParOf" srcId="{51A42D67-9848-40D8-AA3A-126708C8AFD6}" destId="{03FF7BF9-7FC9-47C6-BF7B-96B708B45EED}" srcOrd="1" destOrd="0" presId="urn:microsoft.com/office/officeart/2005/8/layout/vList4#2"/>
    <dgm:cxn modelId="{60EA0085-2433-49F5-9048-FB92CEA752B4}" type="presParOf" srcId="{51A42D67-9848-40D8-AA3A-126708C8AFD6}" destId="{9E71F34D-7EE8-466E-8FE6-800DE69F81A9}" srcOrd="2" destOrd="0" presId="urn:microsoft.com/office/officeart/2005/8/layout/vList4#2"/>
    <dgm:cxn modelId="{7ACE3528-0A08-4A15-A870-44E597DF4CBD}" type="presParOf" srcId="{A16E1430-8B79-419B-8229-FA9DE28036A1}" destId="{903F37D2-4788-4954-963D-992B8CC42B63}" srcOrd="3" destOrd="0" presId="urn:microsoft.com/office/officeart/2005/8/layout/vList4#2"/>
    <dgm:cxn modelId="{485C96E4-8536-494D-924D-BD98C2C08807}" type="presParOf" srcId="{A16E1430-8B79-419B-8229-FA9DE28036A1}" destId="{DC1650C6-09D9-4B77-877E-0D139DB9EDAB}" srcOrd="4" destOrd="0" presId="urn:microsoft.com/office/officeart/2005/8/layout/vList4#2"/>
    <dgm:cxn modelId="{425ACF28-A46A-4DA8-AD36-D22E41B53A6C}" type="presParOf" srcId="{DC1650C6-09D9-4B77-877E-0D139DB9EDAB}" destId="{9BBE8054-7002-49A9-BDF6-D3138DDF09E6}" srcOrd="0" destOrd="0" presId="urn:microsoft.com/office/officeart/2005/8/layout/vList4#2"/>
    <dgm:cxn modelId="{163264E1-B727-4CB9-9790-52C25C173A85}" type="presParOf" srcId="{DC1650C6-09D9-4B77-877E-0D139DB9EDAB}" destId="{6EDB4CB3-C4AA-4968-88FF-C26963F79D5E}" srcOrd="1" destOrd="0" presId="urn:microsoft.com/office/officeart/2005/8/layout/vList4#2"/>
    <dgm:cxn modelId="{7A9EC380-6153-4253-80A6-2549D6A68BB7}" type="presParOf" srcId="{DC1650C6-09D9-4B77-877E-0D139DB9EDAB}" destId="{D54F7559-EE26-48C6-BEDE-1FE98F63F3F9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81669-C807-4D07-910B-2B1C040A4A4B}">
      <dsp:nvSpPr>
        <dsp:cNvPr id="0" name=""/>
        <dsp:cNvSpPr/>
      </dsp:nvSpPr>
      <dsp:spPr>
        <a:xfrm>
          <a:off x="1902760" y="1214502"/>
          <a:ext cx="508901" cy="79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663"/>
              </a:lnTo>
              <a:lnTo>
                <a:pt x="508901" y="7986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9418-E2A8-4C51-A14A-222A7A355D72}">
      <dsp:nvSpPr>
        <dsp:cNvPr id="0" name=""/>
        <dsp:cNvSpPr/>
      </dsp:nvSpPr>
      <dsp:spPr>
        <a:xfrm>
          <a:off x="1902760" y="1214502"/>
          <a:ext cx="4206283" cy="1870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785"/>
              </a:lnTo>
              <a:lnTo>
                <a:pt x="4206283" y="1650785"/>
              </a:lnTo>
              <a:lnTo>
                <a:pt x="4206283" y="18704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97A20-05A8-4389-B5AE-E3A236F08447}">
      <dsp:nvSpPr>
        <dsp:cNvPr id="0" name=""/>
        <dsp:cNvSpPr/>
      </dsp:nvSpPr>
      <dsp:spPr>
        <a:xfrm>
          <a:off x="1902760" y="1214502"/>
          <a:ext cx="1675062" cy="1870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785"/>
              </a:lnTo>
              <a:lnTo>
                <a:pt x="1675062" y="1650785"/>
              </a:lnTo>
              <a:lnTo>
                <a:pt x="1675062" y="18704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ECC8D-3937-4520-AF21-244EC9D5E276}">
      <dsp:nvSpPr>
        <dsp:cNvPr id="0" name=""/>
        <dsp:cNvSpPr/>
      </dsp:nvSpPr>
      <dsp:spPr>
        <a:xfrm>
          <a:off x="1046601" y="1214502"/>
          <a:ext cx="856159" cy="1870436"/>
        </a:xfrm>
        <a:custGeom>
          <a:avLst/>
          <a:gdLst/>
          <a:ahLst/>
          <a:cxnLst/>
          <a:rect l="0" t="0" r="0" b="0"/>
          <a:pathLst>
            <a:path>
              <a:moveTo>
                <a:pt x="856159" y="0"/>
              </a:moveTo>
              <a:lnTo>
                <a:pt x="856159" y="1650785"/>
              </a:lnTo>
              <a:lnTo>
                <a:pt x="0" y="1650785"/>
              </a:lnTo>
              <a:lnTo>
                <a:pt x="0" y="187043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E43BC-63F3-4304-B140-856CCF0CAEC5}">
      <dsp:nvSpPr>
        <dsp:cNvPr id="0" name=""/>
        <dsp:cNvSpPr/>
      </dsp:nvSpPr>
      <dsp:spPr>
        <a:xfrm>
          <a:off x="849646" y="168543"/>
          <a:ext cx="2106227" cy="1045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Clinical Director</a:t>
          </a:r>
          <a:br>
            <a:rPr lang="en-US" sz="2100" kern="1200" dirty="0" smtClean="0"/>
          </a:br>
          <a:r>
            <a:rPr lang="en-US" sz="2100" kern="1200" dirty="0" smtClean="0"/>
            <a:t>Janice Penn </a:t>
          </a:r>
          <a:endParaRPr lang="en-US" sz="2100" kern="1200" dirty="0"/>
        </a:p>
      </dsp:txBody>
      <dsp:txXfrm>
        <a:off x="849646" y="168543"/>
        <a:ext cx="2106227" cy="1045959"/>
      </dsp:txXfrm>
    </dsp:sp>
    <dsp:sp modelId="{8EB0203A-9D22-4852-8297-2536A164DD37}">
      <dsp:nvSpPr>
        <dsp:cNvPr id="0" name=""/>
        <dsp:cNvSpPr/>
      </dsp:nvSpPr>
      <dsp:spPr>
        <a:xfrm>
          <a:off x="641" y="3084939"/>
          <a:ext cx="2091918" cy="1045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Therapists</a:t>
          </a:r>
          <a:endParaRPr lang="en-US" sz="2100" kern="1200" dirty="0"/>
        </a:p>
      </dsp:txBody>
      <dsp:txXfrm>
        <a:off x="641" y="3084939"/>
        <a:ext cx="2091918" cy="1045959"/>
      </dsp:txXfrm>
    </dsp:sp>
    <dsp:sp modelId="{F4A5D182-C7C8-405C-A8F1-68556E893770}">
      <dsp:nvSpPr>
        <dsp:cNvPr id="0" name=""/>
        <dsp:cNvSpPr/>
      </dsp:nvSpPr>
      <dsp:spPr>
        <a:xfrm>
          <a:off x="2531863" y="3084939"/>
          <a:ext cx="2091918" cy="1045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Support Staff</a:t>
          </a:r>
          <a:endParaRPr lang="en-US" sz="2100" kern="1200" dirty="0"/>
        </a:p>
      </dsp:txBody>
      <dsp:txXfrm>
        <a:off x="2531863" y="3084939"/>
        <a:ext cx="2091918" cy="1045959"/>
      </dsp:txXfrm>
    </dsp:sp>
    <dsp:sp modelId="{1A40611C-853B-4509-B41B-40C5DC2BD998}">
      <dsp:nvSpPr>
        <dsp:cNvPr id="0" name=""/>
        <dsp:cNvSpPr/>
      </dsp:nvSpPr>
      <dsp:spPr>
        <a:xfrm>
          <a:off x="5063085" y="3084939"/>
          <a:ext cx="2091918" cy="1045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Consultants</a:t>
          </a:r>
          <a:endParaRPr lang="en-US" sz="2100" kern="1200" dirty="0"/>
        </a:p>
      </dsp:txBody>
      <dsp:txXfrm>
        <a:off x="5063085" y="3084939"/>
        <a:ext cx="2091918" cy="1045959"/>
      </dsp:txXfrm>
    </dsp:sp>
    <dsp:sp modelId="{E8C94A5C-47C6-4DD2-82DA-7B8F83E99989}">
      <dsp:nvSpPr>
        <dsp:cNvPr id="0" name=""/>
        <dsp:cNvSpPr/>
      </dsp:nvSpPr>
      <dsp:spPr>
        <a:xfrm>
          <a:off x="2411661" y="1490186"/>
          <a:ext cx="2091918" cy="1045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Clinical Supervisor</a:t>
          </a:r>
          <a:endParaRPr lang="en-US" sz="2100" kern="1200" dirty="0"/>
        </a:p>
      </dsp:txBody>
      <dsp:txXfrm>
        <a:off x="2411661" y="1490186"/>
        <a:ext cx="2091918" cy="1045959"/>
      </dsp:txXfrm>
    </dsp:sp>
    <dsp:sp modelId="{0FA09A80-D343-4545-A0A1-9149D097AA40}">
      <dsp:nvSpPr>
        <dsp:cNvPr id="0" name=""/>
        <dsp:cNvSpPr/>
      </dsp:nvSpPr>
      <dsp:spPr>
        <a:xfrm>
          <a:off x="4129189" y="168543"/>
          <a:ext cx="2091918" cy="1045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Administrator</a:t>
          </a:r>
          <a:br>
            <a:rPr lang="en-US" sz="2100" kern="1200" dirty="0" smtClean="0"/>
          </a:br>
          <a:r>
            <a:rPr lang="en-US" sz="2100" kern="1200" dirty="0" smtClean="0"/>
            <a:t>Joe Gonzalez </a:t>
          </a:r>
          <a:endParaRPr lang="en-US" sz="2100" kern="1200" dirty="0"/>
        </a:p>
      </dsp:txBody>
      <dsp:txXfrm>
        <a:off x="4129189" y="168543"/>
        <a:ext cx="2091918" cy="1045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DFE38-9B61-443E-A093-65C36C2907A7}">
      <dsp:nvSpPr>
        <dsp:cNvPr id="0" name=""/>
        <dsp:cNvSpPr/>
      </dsp:nvSpPr>
      <dsp:spPr>
        <a:xfrm>
          <a:off x="853176" y="289"/>
          <a:ext cx="2038460" cy="140449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C3E70D-5F82-4925-85A9-0F355EB37A72}">
      <dsp:nvSpPr>
        <dsp:cNvPr id="0" name=""/>
        <dsp:cNvSpPr/>
      </dsp:nvSpPr>
      <dsp:spPr>
        <a:xfrm>
          <a:off x="853176" y="1404788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Health/dental options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TBA</a:t>
          </a:r>
          <a:endParaRPr lang="en-US" sz="1100" kern="1200" dirty="0"/>
        </a:p>
      </dsp:txBody>
      <dsp:txXfrm>
        <a:off x="853176" y="1404788"/>
        <a:ext cx="2038460" cy="756268"/>
      </dsp:txXfrm>
    </dsp:sp>
    <dsp:sp modelId="{2D6ECCCF-4D7D-4DA1-97C0-C11B2648A02E}">
      <dsp:nvSpPr>
        <dsp:cNvPr id="0" name=""/>
        <dsp:cNvSpPr/>
      </dsp:nvSpPr>
      <dsp:spPr>
        <a:xfrm>
          <a:off x="3095569" y="289"/>
          <a:ext cx="2038460" cy="1404499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9E4EB-22D0-462D-9340-1BBB8D4BBC2E}">
      <dsp:nvSpPr>
        <dsp:cNvPr id="0" name=""/>
        <dsp:cNvSpPr/>
      </dsp:nvSpPr>
      <dsp:spPr>
        <a:xfrm>
          <a:off x="3095569" y="1404788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Vacation/sick leave/holidays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TBA</a:t>
          </a:r>
          <a:endParaRPr lang="en-US" sz="1100" kern="1200" dirty="0"/>
        </a:p>
      </dsp:txBody>
      <dsp:txXfrm>
        <a:off x="3095569" y="1404788"/>
        <a:ext cx="2038460" cy="756268"/>
      </dsp:txXfrm>
    </dsp:sp>
    <dsp:sp modelId="{FA1BB2C2-C26C-4FA5-A9A5-8812A8212B83}">
      <dsp:nvSpPr>
        <dsp:cNvPr id="0" name=""/>
        <dsp:cNvSpPr/>
      </dsp:nvSpPr>
      <dsp:spPr>
        <a:xfrm>
          <a:off x="5337962" y="289"/>
          <a:ext cx="2038460" cy="140449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06660C-0D96-4747-953B-5432C93A7693}">
      <dsp:nvSpPr>
        <dsp:cNvPr id="0" name=""/>
        <dsp:cNvSpPr/>
      </dsp:nvSpPr>
      <dsp:spPr>
        <a:xfrm>
          <a:off x="5337962" y="1404788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Disability/life insurance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TBA</a:t>
          </a:r>
          <a:endParaRPr lang="en-US" sz="1100" kern="1200" dirty="0"/>
        </a:p>
      </dsp:txBody>
      <dsp:txXfrm>
        <a:off x="5337962" y="1404788"/>
        <a:ext cx="2038460" cy="756268"/>
      </dsp:txXfrm>
    </dsp:sp>
    <dsp:sp modelId="{584548D3-81C0-4ECE-B7C9-C0C927F6C9A8}">
      <dsp:nvSpPr>
        <dsp:cNvPr id="0" name=""/>
        <dsp:cNvSpPr/>
      </dsp:nvSpPr>
      <dsp:spPr>
        <a:xfrm>
          <a:off x="853176" y="2364904"/>
          <a:ext cx="2038460" cy="1404499"/>
        </a:xfrm>
        <a:prstGeom prst="round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B4305C-FD8F-4568-B8B7-B1FA3F83D64B}">
      <dsp:nvSpPr>
        <dsp:cNvPr id="0" name=""/>
        <dsp:cNvSpPr/>
      </dsp:nvSpPr>
      <dsp:spPr>
        <a:xfrm>
          <a:off x="853176" y="3769403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Retirement benefits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TBA</a:t>
          </a:r>
          <a:endParaRPr lang="en-US" sz="1100" kern="1200" dirty="0"/>
        </a:p>
      </dsp:txBody>
      <dsp:txXfrm>
        <a:off x="853176" y="3769403"/>
        <a:ext cx="2038460" cy="756268"/>
      </dsp:txXfrm>
    </dsp:sp>
    <dsp:sp modelId="{6AE27468-2110-4089-ADD6-C852A60DC3D3}">
      <dsp:nvSpPr>
        <dsp:cNvPr id="0" name=""/>
        <dsp:cNvSpPr/>
      </dsp:nvSpPr>
      <dsp:spPr>
        <a:xfrm>
          <a:off x="3095569" y="2364904"/>
          <a:ext cx="2038460" cy="1404499"/>
        </a:xfrm>
        <a:prstGeom prst="round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BA62A7-8B8E-46E3-972B-A11E54D6C106}">
      <dsp:nvSpPr>
        <dsp:cNvPr id="0" name=""/>
        <dsp:cNvSpPr/>
      </dsp:nvSpPr>
      <dsp:spPr>
        <a:xfrm>
          <a:off x="3095569" y="3769403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Training/educational opportunities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TBA</a:t>
          </a:r>
          <a:endParaRPr lang="en-US" sz="1100" kern="1200" dirty="0"/>
        </a:p>
      </dsp:txBody>
      <dsp:txXfrm>
        <a:off x="3095569" y="3769403"/>
        <a:ext cx="2038460" cy="756268"/>
      </dsp:txXfrm>
    </dsp:sp>
    <dsp:sp modelId="{0737FC2F-A161-4309-B0C7-14C83DFD3B4F}">
      <dsp:nvSpPr>
        <dsp:cNvPr id="0" name=""/>
        <dsp:cNvSpPr/>
      </dsp:nvSpPr>
      <dsp:spPr>
        <a:xfrm>
          <a:off x="5337962" y="2364904"/>
          <a:ext cx="2038460" cy="1404499"/>
        </a:xfrm>
        <a:prstGeom prst="round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CE2475-9826-4323-A368-A9B309AFC693}">
      <dsp:nvSpPr>
        <dsp:cNvPr id="0" name=""/>
        <dsp:cNvSpPr/>
      </dsp:nvSpPr>
      <dsp:spPr>
        <a:xfrm>
          <a:off x="5337962" y="3769403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Other benefits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TBA</a:t>
          </a:r>
          <a:endParaRPr lang="en-US" sz="1100" kern="1200" dirty="0"/>
        </a:p>
      </dsp:txBody>
      <dsp:txXfrm>
        <a:off x="5337962" y="3769403"/>
        <a:ext cx="2038460" cy="756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F0DA4-80E6-4BE0-9F0A-8664691A124F}">
      <dsp:nvSpPr>
        <dsp:cNvPr id="0" name=""/>
        <dsp:cNvSpPr/>
      </dsp:nvSpPr>
      <dsp:spPr>
        <a:xfrm>
          <a:off x="0" y="96392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New Mexico Medical Board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hlinkClick xmlns:r="http://schemas.openxmlformats.org/officeDocument/2006/relationships" r:id="rId1"/>
            </a:rPr>
            <a:t>http://www.nmmb.state.nm.us/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Medical</a:t>
          </a:r>
          <a:endParaRPr lang="en-US" sz="1000" kern="1200" dirty="0"/>
        </a:p>
      </dsp:txBody>
      <dsp:txXfrm>
        <a:off x="1346200" y="96392"/>
        <a:ext cx="4749800" cy="1269999"/>
      </dsp:txXfrm>
    </dsp:sp>
    <dsp:sp modelId="{EBBC7E99-BE1A-429B-98CC-DD23167D6F0C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3C76629-D2B4-4118-8B36-C1CCA784B37E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Board of Psychology Examiners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hlinkClick xmlns:r="http://schemas.openxmlformats.org/officeDocument/2006/relationships" r:id="rId3"/>
            </a:rPr>
            <a:t>http://www.rld.state.nm.us/bords/psychologist examiners.aspx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Psychology</a:t>
          </a:r>
          <a:endParaRPr lang="en-US" sz="1000" kern="1200" dirty="0"/>
        </a:p>
      </dsp:txBody>
      <dsp:txXfrm>
        <a:off x="1346200" y="1396999"/>
        <a:ext cx="4749800" cy="1269999"/>
      </dsp:txXfrm>
    </dsp:sp>
    <dsp:sp modelId="{03FF7BF9-7FC9-47C6-BF7B-96B708B45EED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BBE8054-7002-49A9-BDF6-D3138DDF09E6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Counseling and Therapy Practice Board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hlinkClick xmlns:r="http://schemas.openxmlformats.org/officeDocument/2006/relationships" r:id="rId5"/>
            </a:rPr>
            <a:t>http://www.rld.state.nm.us/boards/counseling/and therapy practice.aspx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Counseling</a:t>
          </a:r>
          <a:endParaRPr lang="en-US" sz="1000" kern="1200" dirty="0"/>
        </a:p>
      </dsp:txBody>
      <dsp:txXfrm>
        <a:off x="1346200" y="2793999"/>
        <a:ext cx="4749800" cy="1269999"/>
      </dsp:txXfrm>
    </dsp:sp>
    <dsp:sp modelId="{6EDB4CB3-C4AA-4968-88FF-C26963F79D5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F0DA4-80E6-4BE0-9F0A-8664691A124F}">
      <dsp:nvSpPr>
        <dsp:cNvPr id="0" name=""/>
        <dsp:cNvSpPr/>
      </dsp:nvSpPr>
      <dsp:spPr>
        <a:xfrm>
          <a:off x="0" y="96393"/>
          <a:ext cx="6096000" cy="127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Social Work Examiners Board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hlinkClick xmlns:r="http://schemas.openxmlformats.org/officeDocument/2006/relationships" r:id="rId1"/>
            </a:rPr>
            <a:t>http://www.rld.state.nm.us/boards/social work.aspx</a:t>
          </a:r>
          <a:r>
            <a:rPr lang="en-US" sz="1000" kern="1200" dirty="0" smtClean="0"/>
            <a:t> 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Social Work</a:t>
          </a:r>
          <a:endParaRPr lang="en-US" sz="1000" kern="1200" dirty="0"/>
        </a:p>
      </dsp:txBody>
      <dsp:txXfrm>
        <a:off x="1346200" y="96393"/>
        <a:ext cx="4749800" cy="1270000"/>
      </dsp:txXfrm>
    </dsp:sp>
    <dsp:sp modelId="{EBBC7E99-BE1A-429B-98CC-DD23167D6F0C}">
      <dsp:nvSpPr>
        <dsp:cNvPr id="0" name=""/>
        <dsp:cNvSpPr/>
      </dsp:nvSpPr>
      <dsp:spPr>
        <a:xfrm>
          <a:off x="152395" y="203200"/>
          <a:ext cx="1219200" cy="10668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3C76629-D2B4-4118-8B36-C1CCA784B37E}">
      <dsp:nvSpPr>
        <dsp:cNvPr id="0" name=""/>
        <dsp:cNvSpPr/>
      </dsp:nvSpPr>
      <dsp:spPr>
        <a:xfrm>
          <a:off x="0" y="139700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New Mexico Board of Nursing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hlinkClick xmlns:r="http://schemas.openxmlformats.org/officeDocument/2006/relationships" r:id="rId3"/>
            </a:rPr>
            <a:t>http://www.nmbon.sks.com/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Nursing</a:t>
          </a:r>
          <a:endParaRPr lang="en-US" sz="1000" kern="1200" dirty="0"/>
        </a:p>
      </dsp:txBody>
      <dsp:txXfrm>
        <a:off x="1346200" y="1397000"/>
        <a:ext cx="4749800" cy="1269999"/>
      </dsp:txXfrm>
    </dsp:sp>
    <dsp:sp modelId="{03FF7BF9-7FC9-47C6-BF7B-96B708B45EED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BBE8054-7002-49A9-BDF6-D3138DDF09E6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Certification Boards and Para-Professionals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hlinkClick xmlns:r="http://schemas.openxmlformats.org/officeDocument/2006/relationships" r:id="rId5"/>
            </a:rPr>
            <a:t>http://www.nmcbbhp.org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New Mexico Credentialing Board for New Mexico Para Professionals</a:t>
          </a:r>
          <a:endParaRPr lang="en-US" sz="1000" kern="1200" dirty="0"/>
        </a:p>
      </dsp:txBody>
      <dsp:txXfrm>
        <a:off x="1346200" y="2793999"/>
        <a:ext cx="4749800" cy="1269999"/>
      </dsp:txXfrm>
    </dsp:sp>
    <dsp:sp modelId="{6EDB4CB3-C4AA-4968-88FF-C26963F79D5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7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04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82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8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10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2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55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2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8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qh.org/solutions/caqh-proview-faq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-https:/nmmedicaid.acs-inc.com/static/index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481" y="2286000"/>
            <a:ext cx="7772400" cy="1829761"/>
          </a:xfrm>
        </p:spPr>
        <p:txBody>
          <a:bodyPr/>
          <a:lstStyle/>
          <a:p>
            <a:r>
              <a:rPr lang="en-US" dirty="0" smtClean="0"/>
              <a:t>	Welcome!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345" y="4343400"/>
            <a:ext cx="7772400" cy="1815586"/>
          </a:xfrm>
        </p:spPr>
        <p:txBody>
          <a:bodyPr/>
          <a:lstStyle/>
          <a:p>
            <a:pPr algn="ctr"/>
            <a:r>
              <a:rPr lang="en-US" sz="3200" dirty="0" smtClean="0"/>
              <a:t>Guidance Foundation</a:t>
            </a:r>
          </a:p>
          <a:p>
            <a:pPr algn="ctr"/>
            <a:r>
              <a:rPr lang="en-US" dirty="0" smtClean="0"/>
              <a:t>Employee Handbook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4495800"/>
            <a:ext cx="1075549" cy="915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17932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Staff Competency Evaluations shall be used to assess competencies and training needs.</a:t>
            </a:r>
          </a:p>
          <a:p>
            <a:r>
              <a:rPr lang="en-US" dirty="0" smtClean="0"/>
              <a:t> Staff Competency Evaluations shall be performed annually or sooner based on training needs.</a:t>
            </a:r>
          </a:p>
          <a:p>
            <a:r>
              <a:rPr lang="en-US" dirty="0" smtClean="0"/>
              <a:t>Refer to the Policy and Procedure Manual for the description of the “Staff Competency Evaluation” Tool</a:t>
            </a:r>
          </a:p>
          <a:p>
            <a:r>
              <a:rPr lang="en-US" dirty="0" smtClean="0"/>
              <a:t>The “Fidelity Scale” located in the agency Policy and Procedure Manual, shall be used to assess ongoing treatment goals for the agency and staff.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Reviews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759776"/>
              </p:ext>
            </p:extLst>
          </p:nvPr>
        </p:nvGraphicFramePr>
        <p:xfrm>
          <a:off x="512323" y="1397000"/>
          <a:ext cx="8229600" cy="448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23" y="228600"/>
            <a:ext cx="8229600" cy="1168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 smtClean="0"/>
              <a:t>Other Resources</a:t>
            </a:r>
            <a:br>
              <a:rPr lang="en-US" sz="2400" dirty="0" smtClean="0"/>
            </a:br>
            <a:r>
              <a:rPr lang="en-US" sz="2400" dirty="0" smtClean="0"/>
              <a:t> Licensing and Certification Boards</a:t>
            </a:r>
            <a:endParaRPr lang="en-US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246006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759776"/>
              </p:ext>
            </p:extLst>
          </p:nvPr>
        </p:nvGraphicFramePr>
        <p:xfrm>
          <a:off x="512323" y="1397000"/>
          <a:ext cx="8229600" cy="448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23" y="228600"/>
            <a:ext cx="8229600" cy="1168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800" dirty="0" smtClean="0"/>
              <a:t>Other Licensing and Certification Boards</a:t>
            </a:r>
            <a:endParaRPr lang="en-US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363809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467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orientation and training handouts will be distributed for practice demonstrations</a:t>
            </a:r>
          </a:p>
          <a:p>
            <a:r>
              <a:rPr lang="en-US" dirty="0" smtClean="0"/>
              <a:t>Additional forms for assessments and treatment planning shall be distributed and provided during patient intake </a:t>
            </a:r>
          </a:p>
          <a:p>
            <a:r>
              <a:rPr lang="en-US" dirty="0" smtClean="0"/>
              <a:t>All employees shall be required to adhere to documentation deadlines</a:t>
            </a:r>
          </a:p>
          <a:p>
            <a:r>
              <a:rPr lang="en-US" dirty="0" smtClean="0"/>
              <a:t>For patient confidentiality, all employees shall refer to, and have a working knowledge of, HIPPA Guidelines located on the </a:t>
            </a:r>
            <a:r>
              <a:rPr lang="en-US" dirty="0" smtClean="0"/>
              <a:t>provider tab of this website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Paperwork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5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of the materials for the topics covered in this Handbook can be found in the Policy and Procedure Manual alongside  the posting of this Handbook </a:t>
            </a:r>
            <a:r>
              <a:rPr lang="en-US" dirty="0" smtClean="0"/>
              <a:t>on this site.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i="1" u="sng" dirty="0" smtClean="0">
                <a:solidFill>
                  <a:srgbClr val="FF0000"/>
                </a:solidFill>
              </a:rPr>
              <a:t>welcome</a:t>
            </a:r>
            <a:r>
              <a:rPr lang="en-US" dirty="0" smtClean="0"/>
              <a:t> you to our program and as a part of our team.</a:t>
            </a:r>
          </a:p>
          <a:p>
            <a:r>
              <a:rPr lang="en-US" dirty="0" smtClean="0"/>
              <a:t>Please be aware, the contents described in this handbook may be subject to change as the agency needs and environment evolves.</a:t>
            </a:r>
          </a:p>
          <a:p>
            <a:r>
              <a:rPr lang="en-US" u="sng" dirty="0" smtClean="0"/>
              <a:t>Copying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u="sng" dirty="0" smtClean="0"/>
              <a:t>sharing</a:t>
            </a:r>
            <a:r>
              <a:rPr lang="en-US" dirty="0" smtClean="0"/>
              <a:t> any or all of these materials without permission </a:t>
            </a:r>
            <a:r>
              <a:rPr lang="en-US" dirty="0" smtClean="0"/>
              <a:t>to outside sources, </a:t>
            </a:r>
            <a:r>
              <a:rPr lang="en-US" dirty="0" smtClean="0"/>
              <a:t>is strictly prohibited. </a:t>
            </a:r>
          </a:p>
          <a:p>
            <a:r>
              <a:rPr lang="en-US" dirty="0" smtClean="0"/>
              <a:t>Contact </a:t>
            </a:r>
            <a:r>
              <a:rPr lang="en-US" dirty="0" smtClean="0"/>
              <a:t>Information-</a:t>
            </a:r>
            <a:r>
              <a:rPr lang="en-US" dirty="0" smtClean="0"/>
              <a:t>(Phone) 505-892-3639, Fax: 505-892-6348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company/company vision</a:t>
            </a:r>
          </a:p>
          <a:p>
            <a:r>
              <a:rPr lang="en-US" dirty="0" smtClean="0"/>
              <a:t> New and Prospective employees</a:t>
            </a:r>
          </a:p>
          <a:p>
            <a:r>
              <a:rPr lang="en-US" dirty="0" smtClean="0"/>
              <a:t> Who’s who</a:t>
            </a:r>
          </a:p>
          <a:p>
            <a:r>
              <a:rPr lang="en-US" dirty="0" smtClean="0"/>
              <a:t>Company policies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Performance reviews</a:t>
            </a:r>
          </a:p>
          <a:p>
            <a:r>
              <a:rPr lang="en-US" dirty="0" smtClean="0"/>
              <a:t>Other resources</a:t>
            </a:r>
          </a:p>
          <a:p>
            <a:r>
              <a:rPr lang="en-US" dirty="0" smtClean="0"/>
              <a:t>Required paperwork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Agenda/Topics To Be Covered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new employees shall be hired on the basis of education, experience and professional qualifications.</a:t>
            </a:r>
          </a:p>
          <a:p>
            <a:r>
              <a:rPr lang="en-US" dirty="0" smtClean="0"/>
              <a:t>There will be opportunities for full, part time , and contract employees, based on agency needs.</a:t>
            </a:r>
          </a:p>
          <a:p>
            <a:r>
              <a:rPr lang="en-US" dirty="0" smtClean="0"/>
              <a:t>All employees will be given equal opportunity</a:t>
            </a:r>
          </a:p>
          <a:p>
            <a:r>
              <a:rPr lang="en-US" dirty="0" smtClean="0"/>
              <a:t>We seek applicants from diverse backgrounds.</a:t>
            </a:r>
          </a:p>
          <a:p>
            <a:r>
              <a:rPr lang="en-US" dirty="0" smtClean="0"/>
              <a:t> Staff shall be compensated according to the reimbursement guidelines as outlined by the state.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New and Prospective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Guidance Foundation was formed in 2005 in Rio Rancho, New Mexico dedicated to servicing the Westside and surrounding areas.</a:t>
            </a:r>
          </a:p>
          <a:p>
            <a:r>
              <a:rPr lang="en-US" dirty="0" smtClean="0"/>
              <a:t>Our vision is to provide safe and effective care to all clients regardless of background. </a:t>
            </a:r>
          </a:p>
          <a:p>
            <a:r>
              <a:rPr lang="en-US" dirty="0" smtClean="0"/>
              <a:t>We deliver outpatient, and telemedicine services for clients who suffer from mental health and substance abuse disorders. </a:t>
            </a:r>
          </a:p>
          <a:p>
            <a:r>
              <a:rPr lang="en-US" dirty="0" smtClean="0"/>
              <a:t>We are culturally sensitive and responsive.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History of Guidance Foundation and Company Vision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46508"/>
              </p:ext>
            </p:extLst>
          </p:nvPr>
        </p:nvGraphicFramePr>
        <p:xfrm>
          <a:off x="990600" y="1774487"/>
          <a:ext cx="7162800" cy="424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362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48400" y="30480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All staff shall be required to participate in all orientation, training and staff development activities. </a:t>
            </a:r>
          </a:p>
          <a:p>
            <a:r>
              <a:rPr lang="en-US" dirty="0" smtClean="0"/>
              <a:t>Licensure and Credentialing</a:t>
            </a:r>
            <a:endParaRPr lang="en-US" dirty="0"/>
          </a:p>
          <a:p>
            <a:pPr lvl="1"/>
            <a:r>
              <a:rPr lang="en-US" dirty="0" smtClean="0"/>
              <a:t>All staff (independent and non-independent) upon hire will be required to possess and maintain current and active licenses.</a:t>
            </a:r>
          </a:p>
          <a:p>
            <a:pPr lvl="1"/>
            <a:r>
              <a:rPr lang="en-US" dirty="0" smtClean="0"/>
              <a:t>A National Provider Identifier (NPI) by NPPES in accordance with state regulations within their respective discipline.</a:t>
            </a:r>
          </a:p>
          <a:p>
            <a:pPr lvl="1"/>
            <a:r>
              <a:rPr lang="en-US" dirty="0" smtClean="0"/>
              <a:t>Acquire credentialing with the </a:t>
            </a:r>
            <a:r>
              <a:rPr lang="en-US" dirty="0" smtClean="0">
                <a:hlinkClick r:id="rId3"/>
              </a:rPr>
              <a:t>CAQH-http://www.caqh.org/solutions/caqh-proview-faqs</a:t>
            </a:r>
            <a:endParaRPr lang="en-US" dirty="0" smtClean="0"/>
          </a:p>
          <a:p>
            <a:pPr lvl="1"/>
            <a:r>
              <a:rPr lang="en-US" dirty="0" smtClean="0"/>
              <a:t>Acquire a Medicaid Enrollment ID </a:t>
            </a:r>
            <a:r>
              <a:rPr lang="en-US" dirty="0" smtClean="0">
                <a:hlinkClick r:id="rId4"/>
              </a:rPr>
              <a:t>number-https://nmmedicaid.acs-inc.com/static/index.htm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Guidance Foundation Company: Policies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 for  all employees:</a:t>
            </a:r>
          </a:p>
          <a:p>
            <a:pPr lvl="1"/>
            <a:r>
              <a:rPr lang="en-US" dirty="0" smtClean="0"/>
              <a:t>All employees will be required to maintain a professional appearance and wear clothing suitable for office attire. (</a:t>
            </a:r>
            <a:r>
              <a:rPr lang="en-US" sz="1800" i="1" dirty="0" smtClean="0"/>
              <a:t>Tattoos and piercings must </a:t>
            </a:r>
            <a:r>
              <a:rPr lang="en-US" sz="1800" i="1" u="sng" dirty="0" smtClean="0"/>
              <a:t>not</a:t>
            </a:r>
            <a:r>
              <a:rPr lang="en-US" sz="1800" i="1" dirty="0" smtClean="0"/>
              <a:t> be visible</a:t>
            </a:r>
            <a:r>
              <a:rPr lang="en-US" sz="1600" dirty="0" smtClean="0"/>
              <a:t>)</a:t>
            </a:r>
          </a:p>
          <a:p>
            <a:pPr lvl="1"/>
            <a:r>
              <a:rPr lang="en-US" sz="2000" dirty="0"/>
              <a:t>Each staff </a:t>
            </a:r>
            <a:r>
              <a:rPr lang="en-US" sz="2000" dirty="0" smtClean="0"/>
              <a:t>member must </a:t>
            </a:r>
            <a:r>
              <a:rPr lang="en-US" sz="2000" dirty="0"/>
              <a:t>be able to pass a criminal background check and a urine drug screen </a:t>
            </a:r>
            <a:r>
              <a:rPr lang="en-US" sz="2000" dirty="0" smtClean="0"/>
              <a:t>test upon hire.</a:t>
            </a:r>
            <a:endParaRPr lang="en-US" sz="2000" dirty="0"/>
          </a:p>
          <a:p>
            <a:pPr lvl="1"/>
            <a:r>
              <a:rPr lang="en-US" dirty="0" smtClean="0"/>
              <a:t>All staff will adhere to the non-smoking or use of substances i.e. drugs or alcohol at any time during working hours, near or on the premises.</a:t>
            </a:r>
          </a:p>
          <a:p>
            <a:pPr lvl="1"/>
            <a:r>
              <a:rPr lang="en-US" dirty="0" smtClean="0"/>
              <a:t>All staff must complete all employment related documents such as Employment Eligibility Forms (I-9) and  W-4 forms, etc. or as required by law.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Guidance Foundation Company :Policies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63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Conduct:</a:t>
            </a:r>
          </a:p>
          <a:p>
            <a:pPr lvl="1"/>
            <a:r>
              <a:rPr lang="en-US" dirty="0" smtClean="0"/>
              <a:t>All employees will adhere to the professional code of standards and ethics as outlined by their respective licensing boards.</a:t>
            </a:r>
          </a:p>
          <a:p>
            <a:pPr lvl="2"/>
            <a:r>
              <a:rPr lang="en-US" dirty="0" smtClean="0"/>
              <a:t>Patient confidentiality shall be maintained at all times.</a:t>
            </a:r>
          </a:p>
          <a:p>
            <a:pPr lvl="3"/>
            <a:r>
              <a:rPr lang="en-US" dirty="0" smtClean="0"/>
              <a:t> HIPPA guidelines  must be followed when disclosing    	protected health information.</a:t>
            </a:r>
          </a:p>
          <a:p>
            <a:pPr lvl="3"/>
            <a:r>
              <a:rPr lang="en-US" dirty="0" smtClean="0"/>
              <a:t> Employee </a:t>
            </a:r>
            <a:r>
              <a:rPr lang="en-US" dirty="0"/>
              <a:t>grievances or disputes shall be conducted </a:t>
            </a:r>
            <a:r>
              <a:rPr lang="en-US" dirty="0" smtClean="0"/>
              <a:t>   	through proper channels </a:t>
            </a:r>
            <a:r>
              <a:rPr lang="en-US" dirty="0"/>
              <a:t>and not discussed with </a:t>
            </a:r>
            <a:r>
              <a:rPr lang="en-US" dirty="0" smtClean="0"/>
              <a:t>	clients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Consumer safety and security </a:t>
            </a:r>
            <a:r>
              <a:rPr lang="en-US" dirty="0" smtClean="0"/>
              <a:t>policies shall </a:t>
            </a:r>
            <a:r>
              <a:rPr lang="en-US" dirty="0"/>
              <a:t>be adhered </a:t>
            </a:r>
            <a:r>
              <a:rPr lang="en-US" dirty="0" smtClean="0"/>
              <a:t>to at </a:t>
            </a:r>
            <a:r>
              <a:rPr lang="en-US" dirty="0"/>
              <a:t>all times </a:t>
            </a:r>
            <a:r>
              <a:rPr lang="en-US" dirty="0" smtClean="0"/>
              <a:t>.</a:t>
            </a:r>
          </a:p>
          <a:p>
            <a:pPr marL="630936" lvl="2" indent="0">
              <a:buNone/>
            </a:pPr>
            <a:endParaRPr lang="en-US" dirty="0" smtClean="0"/>
          </a:p>
          <a:p>
            <a:pPr marL="630936" lvl="2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Guidance Foundation Company: Policies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75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Shared Governance Beliefs:</a:t>
            </a:r>
          </a:p>
          <a:p>
            <a:pPr lvl="1"/>
            <a:r>
              <a:rPr lang="en-US" dirty="0" smtClean="0"/>
              <a:t>Knowledge is power</a:t>
            </a:r>
          </a:p>
          <a:p>
            <a:pPr lvl="1"/>
            <a:r>
              <a:rPr lang="en-US" dirty="0" smtClean="0"/>
              <a:t>Given adequate information people will make the right decisions</a:t>
            </a:r>
          </a:p>
          <a:p>
            <a:pPr lvl="1"/>
            <a:r>
              <a:rPr lang="en-US" dirty="0" smtClean="0"/>
              <a:t>Individuals are unique in their contributions</a:t>
            </a:r>
          </a:p>
          <a:p>
            <a:pPr lvl="1"/>
            <a:r>
              <a:rPr lang="en-US" dirty="0" smtClean="0"/>
              <a:t>A sense of purpose results when organizational and personal values are congruent.</a:t>
            </a:r>
          </a:p>
          <a:p>
            <a:pPr lvl="1"/>
            <a:r>
              <a:rPr lang="en-US" dirty="0" smtClean="0"/>
              <a:t>Risk-taking, with or without success, is growth.</a:t>
            </a:r>
          </a:p>
          <a:p>
            <a:pPr lvl="1"/>
            <a:r>
              <a:rPr lang="en-US" dirty="0" smtClean="0"/>
              <a:t>People are honest and trustworthy and will work hard to achieve their full potential.</a:t>
            </a:r>
          </a:p>
          <a:p>
            <a:pPr lvl="1"/>
            <a:r>
              <a:rPr lang="en-US" dirty="0" smtClean="0"/>
              <a:t>Individuals are accountable and responsible for their practice.</a:t>
            </a:r>
          </a:p>
          <a:p>
            <a:pPr lvl="1"/>
            <a:r>
              <a:rPr lang="en-US" dirty="0" smtClean="0"/>
              <a:t>All problems identified are mutually owned and responsibility for resolution begins with problem identification.</a:t>
            </a:r>
          </a:p>
          <a:p>
            <a:pPr lvl="1"/>
            <a:r>
              <a:rPr lang="en-US" dirty="0" smtClean="0"/>
              <a:t>Weaknesses and strengths are the same characteristics used differently.  (weaknesses are strengths in excess).</a:t>
            </a:r>
          </a:p>
          <a:p>
            <a:pPr lvl="1"/>
            <a:r>
              <a:rPr lang="en-US" dirty="0" smtClean="0"/>
              <a:t>Our decisions will acknowledge federal and state regulations and reasonable economic restraints.</a:t>
            </a:r>
          </a:p>
          <a:p>
            <a:pPr lvl="1"/>
            <a:r>
              <a:rPr lang="en-US" dirty="0" smtClean="0"/>
              <a:t>Full cooperation with other teams must be maintained to fulfill the agency’s mission.</a:t>
            </a:r>
          </a:p>
          <a:p>
            <a:pPr lvl="1"/>
            <a:r>
              <a:rPr lang="en-US" b="1" dirty="0" smtClean="0"/>
              <a:t>Source:</a:t>
            </a:r>
            <a:r>
              <a:rPr lang="en-US" dirty="0" smtClean="0"/>
              <a:t> J. Jacoby and M. </a:t>
            </a:r>
            <a:r>
              <a:rPr lang="en-US" dirty="0" err="1" smtClean="0"/>
              <a:t>Terpstra</a:t>
            </a:r>
            <a:r>
              <a:rPr lang="en-US" dirty="0" smtClean="0"/>
              <a:t>. “Collaborative Governance: Model for Professional Autonomy, "Nursing Management (February 1990):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Guidance Foundation: Company Beliefs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5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ployee handbook052816.potx" id="{2951B827-99C1-4B5A-B6A2-C829A20B8DF2}" vid="{ECFA1DC8-B34E-4CCB-B6C3-08AF78314E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702CF6-005D-4DBD-A97B-F0C8A1B2B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927</Words>
  <Application>Microsoft Office PowerPoint</Application>
  <PresentationFormat>On-screen Show (4:3)</PresentationFormat>
  <Paragraphs>130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Concourse</vt:lpstr>
      <vt:lpstr> Welcome!</vt:lpstr>
      <vt:lpstr>Agenda/Topics To Be Covered</vt:lpstr>
      <vt:lpstr> New and Prospective Employees</vt:lpstr>
      <vt:lpstr>History of Guidance Foundation and Company Vision</vt:lpstr>
      <vt:lpstr>Who’s Who</vt:lpstr>
      <vt:lpstr>Guidance Foundation Company: Policies</vt:lpstr>
      <vt:lpstr>Guidance Foundation Company :Policies</vt:lpstr>
      <vt:lpstr>Guidance Foundation Company: Policies</vt:lpstr>
      <vt:lpstr>Guidance Foundation: Company Beliefs</vt:lpstr>
      <vt:lpstr>Benefits</vt:lpstr>
      <vt:lpstr>Performance Reviews</vt:lpstr>
      <vt:lpstr>Other Resources  Licensing and Certification Boards</vt:lpstr>
      <vt:lpstr> Other Licensing and Certification Boards</vt:lpstr>
      <vt:lpstr>Required Paperwork</vt:lpstr>
      <vt:lpstr>Summary</vt:lpstr>
      <vt:lpstr>Employee Handbook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orientation presentation</dc:title>
  <dc:creator/>
  <cp:lastModifiedBy/>
  <cp:revision>1</cp:revision>
  <dcterms:modified xsi:type="dcterms:W3CDTF">2016-06-26T20:46:09Z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